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9" r:id="rId3"/>
    <p:sldId id="263" r:id="rId4"/>
    <p:sldId id="258" r:id="rId5"/>
    <p:sldId id="311" r:id="rId6"/>
    <p:sldId id="307" r:id="rId7"/>
    <p:sldId id="299" r:id="rId8"/>
    <p:sldId id="318" r:id="rId9"/>
    <p:sldId id="314" r:id="rId10"/>
    <p:sldId id="320" r:id="rId11"/>
    <p:sldId id="317" r:id="rId12"/>
    <p:sldId id="321" r:id="rId13"/>
    <p:sldId id="322" r:id="rId14"/>
    <p:sldId id="315" r:id="rId15"/>
    <p:sldId id="310" r:id="rId16"/>
    <p:sldId id="316" r:id="rId17"/>
    <p:sldId id="261" r:id="rId1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DF"/>
    <a:srgbClr val="1398CF"/>
    <a:srgbClr val="CBCBCB"/>
    <a:srgbClr val="D8D2CC"/>
    <a:srgbClr val="023E7D"/>
    <a:srgbClr val="013D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85"/>
    <p:restoredTop sz="95537"/>
  </p:normalViewPr>
  <p:slideViewPr>
    <p:cSldViewPr snapToGrid="0" snapToObjects="1">
      <p:cViewPr varScale="1">
        <p:scale>
          <a:sx n="62" d="100"/>
          <a:sy n="62" d="100"/>
        </p:scale>
        <p:origin x="36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xfrm>
            <a:off x="1143000" y="685800"/>
            <a:ext cx="4572000" cy="3429000"/>
          </a:xfrm>
          <a:prstGeom prst="rect">
            <a:avLst/>
          </a:prstGeom>
        </p:spPr>
        <p:txBody>
          <a:bodyPr/>
          <a:lstStyle/>
          <a:p>
            <a:endParaRPr/>
          </a:p>
        </p:txBody>
      </p:sp>
      <p:sp>
        <p:nvSpPr>
          <p:cNvPr id="171" name="Shape 17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5"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6" name="“Type a quote here.”"/>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pic>
        <p:nvPicPr>
          <p:cNvPr id="97" name="Image" descr="Imag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22761382" y="11739642"/>
            <a:ext cx="1697090" cy="262555"/>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5"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4" name="Slide Number"/>
          <p:cNvSpPr txBox="1">
            <a:spLocks noGrp="1"/>
          </p:cNvSpPr>
          <p:nvPr>
            <p:ph type="sldNum" sz="quarter" idx="2"/>
          </p:nvPr>
        </p:nvSpPr>
        <p:spPr>
          <a:xfrm>
            <a:off x="734736" y="12602978"/>
            <a:ext cx="431293" cy="520701"/>
          </a:xfrm>
          <a:prstGeom prst="rect">
            <a:avLst/>
          </a:prstGeom>
        </p:spPr>
        <p:txBody>
          <a:bodyPr/>
          <a:lstStyle>
            <a:lvl1pPr>
              <a:defRPr>
                <a:latin typeface="Basis Grotesque Pro Off-White"/>
                <a:ea typeface="Basis Grotesque Pro Off-White"/>
                <a:cs typeface="Basis Grotesque Pro Off-White"/>
                <a:sym typeface="Basis Grotesque Pro Off-White"/>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bg>
      <p:bgPr>
        <a:solidFill>
          <a:srgbClr val="F5C157"/>
        </a:solidFill>
        <a:effectLst/>
      </p:bgPr>
    </p:bg>
    <p:spTree>
      <p:nvGrpSpPr>
        <p:cNvPr id="1" name=""/>
        <p:cNvGrpSpPr/>
        <p:nvPr/>
      </p:nvGrpSpPr>
      <p:grpSpPr>
        <a:xfrm>
          <a:off x="0" y="0"/>
          <a:ext cx="0" cy="0"/>
          <a:chOff x="0" y="0"/>
          <a:chExt cx="0" cy="0"/>
        </a:xfrm>
      </p:grpSpPr>
      <p:sp>
        <p:nvSpPr>
          <p:cNvPr id="121" name="Slide Number"/>
          <p:cNvSpPr txBox="1">
            <a:spLocks noGrp="1"/>
          </p:cNvSpPr>
          <p:nvPr>
            <p:ph type="sldNum" sz="quarter" idx="2"/>
          </p:nvPr>
        </p:nvSpPr>
        <p:spPr>
          <a:xfrm>
            <a:off x="723764" y="12632799"/>
            <a:ext cx="453238" cy="46106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ue Blank">
    <p:spTree>
      <p:nvGrpSpPr>
        <p:cNvPr id="1" name=""/>
        <p:cNvGrpSpPr/>
        <p:nvPr/>
      </p:nvGrpSpPr>
      <p:grpSpPr>
        <a:xfrm>
          <a:off x="0" y="0"/>
          <a:ext cx="0" cy="0"/>
          <a:chOff x="0" y="0"/>
          <a:chExt cx="0" cy="0"/>
        </a:xfrm>
      </p:grpSpPr>
      <p:sp>
        <p:nvSpPr>
          <p:cNvPr id="128" name="Rectangle"/>
          <p:cNvSpPr/>
          <p:nvPr/>
        </p:nvSpPr>
        <p:spPr>
          <a:xfrm>
            <a:off x="-170955" y="-186085"/>
            <a:ext cx="24725909" cy="14088170"/>
          </a:xfrm>
          <a:prstGeom prst="rect">
            <a:avLst/>
          </a:prstGeom>
          <a:solidFill>
            <a:srgbClr val="232A4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9" name="Slide Number"/>
          <p:cNvSpPr txBox="1">
            <a:spLocks noGrp="1"/>
          </p:cNvSpPr>
          <p:nvPr>
            <p:ph type="sldNum" sz="quarter" idx="2"/>
          </p:nvPr>
        </p:nvSpPr>
        <p:spPr>
          <a:xfrm>
            <a:off x="849036" y="12602978"/>
            <a:ext cx="431293" cy="520701"/>
          </a:xfrm>
          <a:prstGeom prst="rect">
            <a:avLst/>
          </a:prstGeom>
        </p:spPr>
        <p:txBody>
          <a:bodyPr/>
          <a:lstStyle>
            <a:lvl1pPr>
              <a:defRPr>
                <a:solidFill>
                  <a:srgbClr val="EDC269"/>
                </a:solidFill>
                <a:latin typeface="Basis Grotesque Pro Off-White"/>
                <a:ea typeface="Basis Grotesque Pro Off-White"/>
                <a:cs typeface="Basis Grotesque Pro Off-White"/>
                <a:sym typeface="Basis Grotesque Pro Off-White"/>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ue Blank copy">
    <p:spTree>
      <p:nvGrpSpPr>
        <p:cNvPr id="1" name=""/>
        <p:cNvGrpSpPr/>
        <p:nvPr/>
      </p:nvGrpSpPr>
      <p:grpSpPr>
        <a:xfrm>
          <a:off x="0" y="0"/>
          <a:ext cx="0" cy="0"/>
          <a:chOff x="0" y="0"/>
          <a:chExt cx="0" cy="0"/>
        </a:xfrm>
      </p:grpSpPr>
      <p:sp>
        <p:nvSpPr>
          <p:cNvPr id="137" name="Rectangle"/>
          <p:cNvSpPr/>
          <p:nvPr/>
        </p:nvSpPr>
        <p:spPr>
          <a:xfrm>
            <a:off x="-170955" y="-186085"/>
            <a:ext cx="13442931" cy="14088170"/>
          </a:xfrm>
          <a:prstGeom prst="rect">
            <a:avLst/>
          </a:prstGeom>
          <a:solidFill>
            <a:srgbClr val="232A4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8" name="Slide Number"/>
          <p:cNvSpPr txBox="1">
            <a:spLocks noGrp="1"/>
          </p:cNvSpPr>
          <p:nvPr>
            <p:ph type="sldNum" sz="quarter" idx="2"/>
          </p:nvPr>
        </p:nvSpPr>
        <p:spPr>
          <a:xfrm>
            <a:off x="849036" y="12602978"/>
            <a:ext cx="431293" cy="520701"/>
          </a:xfrm>
          <a:prstGeom prst="rect">
            <a:avLst/>
          </a:prstGeom>
        </p:spPr>
        <p:txBody>
          <a:bodyPr/>
          <a:lstStyle>
            <a:lvl1pPr>
              <a:defRPr>
                <a:solidFill>
                  <a:srgbClr val="EDC269"/>
                </a:solidFill>
                <a:latin typeface="Basis Grotesque Pro Off-White"/>
                <a:ea typeface="Basis Grotesque Pro Off-White"/>
                <a:cs typeface="Basis Grotesque Pro Off-White"/>
                <a:sym typeface="Basis Grotesque Pro Off-White"/>
              </a:defRPr>
            </a:lvl1pPr>
          </a:lstStyle>
          <a:p>
            <a:fld id="{86CB4B4D-7CA3-9044-876B-883B54F8677D}" type="slidenum">
              <a:t>‹#›</a:t>
            </a:fld>
            <a:endParaRPr/>
          </a:p>
        </p:txBody>
      </p:sp>
      <p:pic>
        <p:nvPicPr>
          <p:cNvPr id="139" name="Sterling_logo_wht-01.png" descr="Sterling_logo_wht-01.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rot="16200000">
            <a:off x="22797455" y="11617567"/>
            <a:ext cx="1626187" cy="612647"/>
          </a:xfrm>
          <a:prstGeom prst="rect">
            <a:avLst/>
          </a:prstGeom>
          <a:ln w="12700">
            <a:miter lim="400000"/>
          </a:ln>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6" name="Slide Number"/>
          <p:cNvSpPr txBox="1">
            <a:spLocks noGrp="1"/>
          </p:cNvSpPr>
          <p:nvPr>
            <p:ph type="sldNum" sz="quarter" idx="2"/>
          </p:nvPr>
        </p:nvSpPr>
        <p:spPr>
          <a:xfrm>
            <a:off x="734736" y="12602978"/>
            <a:ext cx="431293" cy="520701"/>
          </a:xfrm>
          <a:prstGeom prst="rect">
            <a:avLst/>
          </a:prstGeom>
        </p:spPr>
        <p:txBody>
          <a:bodyPr/>
          <a:lstStyle>
            <a:lvl1pPr>
              <a:defRPr>
                <a:latin typeface="Basis Grotesque Pro Off-White"/>
                <a:ea typeface="Basis Grotesque Pro Off-White"/>
                <a:cs typeface="Basis Grotesque Pro Off-White"/>
                <a:sym typeface="Basis Grotesque Pro Off-White"/>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Subtitle copy 1">
    <p:spTree>
      <p:nvGrpSpPr>
        <p:cNvPr id="1" name=""/>
        <p:cNvGrpSpPr/>
        <p:nvPr/>
      </p:nvGrpSpPr>
      <p:grpSpPr>
        <a:xfrm>
          <a:off x="0" y="0"/>
          <a:ext cx="0" cy="0"/>
          <a:chOff x="0" y="0"/>
          <a:chExt cx="0" cy="0"/>
        </a:xfrm>
      </p:grpSpPr>
      <p:pic>
        <p:nvPicPr>
          <p:cNvPr id="154" name="Image" descr="Imag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44715" y="13074853"/>
            <a:ext cx="788100" cy="237953"/>
          </a:xfrm>
          <a:prstGeom prst="rect">
            <a:avLst/>
          </a:prstGeom>
          <a:ln w="12700">
            <a:miter lim="400000"/>
          </a:ln>
        </p:spPr>
      </p:pic>
      <p:sp>
        <p:nvSpPr>
          <p:cNvPr id="155" name="Slide Number"/>
          <p:cNvSpPr txBox="1">
            <a:spLocks noGrp="1"/>
          </p:cNvSpPr>
          <p:nvPr>
            <p:ph type="sldNum" sz="quarter" idx="2"/>
          </p:nvPr>
        </p:nvSpPr>
        <p:spPr>
          <a:xfrm>
            <a:off x="21813146" y="13013266"/>
            <a:ext cx="1213662" cy="381001"/>
          </a:xfrm>
          <a:prstGeom prst="rect">
            <a:avLst/>
          </a:prstGeom>
        </p:spPr>
        <p:txBody>
          <a:bodyPr wrap="square"/>
          <a:lstStyle>
            <a:lvl1pPr algn="r">
              <a:defRPr sz="1600">
                <a:latin typeface="Basis Grotesque Pro Regular"/>
                <a:ea typeface="Basis Grotesque Pro Regular"/>
                <a:cs typeface="Basis Grotesque Pro Regular"/>
                <a:sym typeface="Basis Grotesque Pro Regular"/>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62" name="P&amp;G Professional"/>
          <p:cNvSpPr txBox="1"/>
          <p:nvPr/>
        </p:nvSpPr>
        <p:spPr>
          <a:xfrm>
            <a:off x="1352743" y="12666478"/>
            <a:ext cx="1892123" cy="419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lgn="l">
              <a:lnSpc>
                <a:spcPct val="70000"/>
              </a:lnSpc>
              <a:defRPr sz="1800" b="0">
                <a:solidFill>
                  <a:srgbClr val="232B41"/>
                </a:solidFill>
                <a:latin typeface="Basis Grotesque Pro Regular"/>
                <a:ea typeface="Basis Grotesque Pro Regular"/>
                <a:cs typeface="Basis Grotesque Pro Regular"/>
                <a:sym typeface="Basis Grotesque Pro Regular"/>
              </a:defRPr>
            </a:lvl1pPr>
          </a:lstStyle>
          <a:p>
            <a:r>
              <a:t>P&amp;G Professional</a:t>
            </a:r>
          </a:p>
        </p:txBody>
      </p:sp>
      <p:sp>
        <p:nvSpPr>
          <p:cNvPr id="163" name="Slide Number"/>
          <p:cNvSpPr txBox="1">
            <a:spLocks noGrp="1"/>
          </p:cNvSpPr>
          <p:nvPr>
            <p:ph type="sldNum" sz="quarter" idx="2"/>
          </p:nvPr>
        </p:nvSpPr>
        <p:spPr>
          <a:xfrm>
            <a:off x="895604" y="12607398"/>
            <a:ext cx="431293" cy="520701"/>
          </a:xfrm>
          <a:prstGeom prst="rect">
            <a:avLst/>
          </a:prstGeom>
        </p:spPr>
        <p:txBody>
          <a:bodyPr/>
          <a:lstStyle>
            <a:lvl1pPr>
              <a:defRPr>
                <a:solidFill>
                  <a:srgbClr val="222A41"/>
                </a:solidFill>
                <a:latin typeface="Basis Grotesque Pro Off-White"/>
                <a:ea typeface="Basis Grotesque Pro Off-White"/>
                <a:cs typeface="Basis Grotesque Pro Off-White"/>
                <a:sym typeface="Basis Grotesque Pro Off-White"/>
              </a:defRPr>
            </a:lvl1pPr>
          </a:lstStyle>
          <a:p>
            <a:fld id="{86CB4B4D-7CA3-9044-876B-883B54F8677D}" type="slidenum">
              <a:t>‹#›</a:t>
            </a:fld>
            <a:endParaRPr/>
          </a:p>
        </p:txBody>
      </p:sp>
      <p:pic>
        <p:nvPicPr>
          <p:cNvPr id="164" name="Sterling_logo-01.png" descr="Sterling_logo-01.png"/>
          <p:cNvPicPr>
            <a:picLocks noChangeAspect="1"/>
          </p:cNvPicPr>
          <p:nvPr/>
        </p:nvPicPr>
        <p:blipFill>
          <a:blip r:embed="rId2" cstate="print">
            <a:extLst>
              <a:ext uri="{28A0092B-C50C-407E-A947-70E740481C1C}">
                <a14:useLocalDpi xmlns:a14="http://schemas.microsoft.com/office/drawing/2010/main"/>
              </a:ext>
            </a:extLst>
          </a:blip>
          <a:srcRect t="33" b="33"/>
          <a:stretch>
            <a:fillRect/>
          </a:stretch>
        </p:blipFill>
        <p:spPr>
          <a:xfrm rot="16200000">
            <a:off x="22676308" y="11780155"/>
            <a:ext cx="2049198" cy="832786"/>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pic>
        <p:nvPicPr>
          <p:cNvPr id="76" name="Image" descr="Imag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22761382" y="11739642"/>
            <a:ext cx="1697090" cy="262555"/>
          </a:xfrm>
          <a:prstGeom prst="rect">
            <a:avLst/>
          </a:prstGeom>
          <a:ln w="12700">
            <a:miter lim="400000"/>
          </a:ln>
        </p:spPr>
      </p:pic>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4"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5"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6"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pic>
        <p:nvPicPr>
          <p:cNvPr id="87" name="Image" descr="Imag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22761382" y="11739642"/>
            <a:ext cx="1697090" cy="262555"/>
          </a:xfrm>
          <a:prstGeom prst="rect">
            <a:avLst/>
          </a:prstGeom>
          <a:ln w="12700">
            <a:miter lim="400000"/>
          </a:ln>
        </p:spPr>
      </p:pic>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8.emf"/><Relationship Id="rId7" Type="http://schemas.openxmlformats.org/officeDocument/2006/relationships/image" Target="../media/image31.jpeg"/><Relationship Id="rId2" Type="http://schemas.openxmlformats.org/officeDocument/2006/relationships/image" Target="../media/image27.jpg"/><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15.emf"/><Relationship Id="rId4" Type="http://schemas.openxmlformats.org/officeDocument/2006/relationships/image" Target="../media/image28.jpeg"/><Relationship Id="rId9" Type="http://schemas.openxmlformats.org/officeDocument/2006/relationships/image" Target="../media/image14.emf"/></Relationships>
</file>

<file path=ppt/slides/_rels/slide11.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emf"/><Relationship Id="rId7" Type="http://schemas.openxmlformats.org/officeDocument/2006/relationships/image" Target="../media/image37.jpeg"/><Relationship Id="rId2" Type="http://schemas.openxmlformats.org/officeDocument/2006/relationships/image" Target="../media/image33.jpg"/><Relationship Id="rId1" Type="http://schemas.openxmlformats.org/officeDocument/2006/relationships/slideLayout" Target="../slideLayouts/slideLayout12.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15.emf"/><Relationship Id="rId4" Type="http://schemas.openxmlformats.org/officeDocument/2006/relationships/image" Target="../media/image34.jpeg"/><Relationship Id="rId9"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12.xml"/><Relationship Id="rId5" Type="http://schemas.openxmlformats.org/officeDocument/2006/relationships/image" Target="../media/image15.emf"/><Relationship Id="rId4" Type="http://schemas.openxmlformats.org/officeDocument/2006/relationships/image" Target="../media/image40.emf"/></Relationships>
</file>

<file path=ppt/slides/_rels/slide13.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14.emf"/><Relationship Id="rId7" Type="http://schemas.openxmlformats.org/officeDocument/2006/relationships/image" Target="../media/image45.jpeg"/><Relationship Id="rId2"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15.emf"/></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emf"/><Relationship Id="rId7" Type="http://schemas.openxmlformats.org/officeDocument/2006/relationships/image" Target="../media/image52.png"/><Relationship Id="rId2" Type="http://schemas.openxmlformats.org/officeDocument/2006/relationships/image" Target="../media/image47.emf"/><Relationship Id="rId1" Type="http://schemas.openxmlformats.org/officeDocument/2006/relationships/slideLayout" Target="../slideLayouts/slideLayout12.xml"/><Relationship Id="rId6" Type="http://schemas.openxmlformats.org/officeDocument/2006/relationships/image" Target="../media/image51.emf"/><Relationship Id="rId5" Type="http://schemas.openxmlformats.org/officeDocument/2006/relationships/image" Target="../media/image50.emf"/><Relationship Id="rId10" Type="http://schemas.openxmlformats.org/officeDocument/2006/relationships/image" Target="../media/image40.emf"/><Relationship Id="rId4" Type="http://schemas.openxmlformats.org/officeDocument/2006/relationships/image" Target="../media/image49.emf"/><Relationship Id="rId9" Type="http://schemas.openxmlformats.org/officeDocument/2006/relationships/image" Target="../media/image15.emf"/></Relationships>
</file>

<file path=ppt/slides/_rels/slide15.xml.rels><?xml version="1.0" encoding="UTF-8" standalone="yes"?>
<Relationships xmlns="http://schemas.openxmlformats.org/package/2006/relationships"><Relationship Id="rId8" Type="http://schemas.openxmlformats.org/officeDocument/2006/relationships/image" Target="../media/image60.tiff"/><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12.xml"/><Relationship Id="rId6" Type="http://schemas.openxmlformats.org/officeDocument/2006/relationships/image" Target="../media/image58.jpeg"/><Relationship Id="rId11" Type="http://schemas.openxmlformats.org/officeDocument/2006/relationships/image" Target="../media/image63.jpeg"/><Relationship Id="rId5" Type="http://schemas.openxmlformats.org/officeDocument/2006/relationships/image" Target="../media/image57.jpeg"/><Relationship Id="rId10" Type="http://schemas.openxmlformats.org/officeDocument/2006/relationships/image" Target="../media/image62.png"/><Relationship Id="rId4" Type="http://schemas.openxmlformats.org/officeDocument/2006/relationships/image" Target="../media/image56.jpeg"/><Relationship Id="rId9" Type="http://schemas.openxmlformats.org/officeDocument/2006/relationships/image" Target="../media/image6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image" Target="../media/image8.emf"/><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emf"/></Relationships>
</file>

<file path=ppt/slides/_rels/slide7.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image" Target="../media/image8.emf"/><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emf"/></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8.emf"/><Relationship Id="rId7" Type="http://schemas.openxmlformats.org/officeDocument/2006/relationships/image" Target="../media/image20.jpeg"/><Relationship Id="rId2" Type="http://schemas.openxmlformats.org/officeDocument/2006/relationships/image" Target="../media/image16.jpg"/><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15.emf"/><Relationship Id="rId4" Type="http://schemas.openxmlformats.org/officeDocument/2006/relationships/image" Target="../media/image17.jpeg"/><Relationship Id="rId9" Type="http://schemas.openxmlformats.org/officeDocument/2006/relationships/image" Target="../media/image14.emf"/></Relationships>
</file>

<file path=ppt/slides/_rels/slide9.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emf"/><Relationship Id="rId7" Type="http://schemas.openxmlformats.org/officeDocument/2006/relationships/image" Target="../media/image26.jpeg"/><Relationship Id="rId2" Type="http://schemas.openxmlformats.org/officeDocument/2006/relationships/image" Target="../media/image22.jpg"/><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15.emf"/><Relationship Id="rId4" Type="http://schemas.openxmlformats.org/officeDocument/2006/relationships/image" Target="../media/image23.jpeg"/><Relationship Id="rId9"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4A82"/>
        </a:solidFill>
        <a:effectLst/>
      </p:bgPr>
    </p:bg>
    <p:spTree>
      <p:nvGrpSpPr>
        <p:cNvPr id="1" name=""/>
        <p:cNvGrpSpPr/>
        <p:nvPr/>
      </p:nvGrpSpPr>
      <p:grpSpPr>
        <a:xfrm>
          <a:off x="0" y="0"/>
          <a:ext cx="0" cy="0"/>
          <a:chOff x="0" y="0"/>
          <a:chExt cx="0" cy="0"/>
        </a:xfrm>
      </p:grpSpPr>
      <p:sp>
        <p:nvSpPr>
          <p:cNvPr id="173" name="P&amp;G Professional…"/>
          <p:cNvSpPr txBox="1"/>
          <p:nvPr/>
        </p:nvSpPr>
        <p:spPr>
          <a:xfrm>
            <a:off x="17861950" y="1100055"/>
            <a:ext cx="5958196" cy="28725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b="0">
                <a:solidFill>
                  <a:srgbClr val="FFFFFF"/>
                </a:solidFill>
                <a:latin typeface="Basis Grotesque Pro Black"/>
                <a:ea typeface="Basis Grotesque Pro Black"/>
                <a:cs typeface="Basis Grotesque Pro Black"/>
                <a:sym typeface="Basis Grotesque Pro Black"/>
              </a:defRPr>
            </a:pPr>
            <a:r>
              <a:rPr dirty="0"/>
              <a:t>P&amp;G Professional</a:t>
            </a:r>
          </a:p>
          <a:p>
            <a:pPr algn="l">
              <a:defRPr b="0">
                <a:solidFill>
                  <a:srgbClr val="FFFFFF"/>
                </a:solidFill>
                <a:latin typeface="Basis Grotesque Pro Off-White"/>
                <a:ea typeface="Basis Grotesque Pro Off-White"/>
                <a:cs typeface="Basis Grotesque Pro Off-White"/>
                <a:sym typeface="Basis Grotesque Pro Off-White"/>
              </a:defRPr>
            </a:pPr>
            <a:r>
              <a:rPr lang="en-US" dirty="0"/>
              <a:t>Cleaning Program</a:t>
            </a:r>
            <a:br>
              <a:rPr lang="en-US" dirty="0"/>
            </a:br>
            <a:r>
              <a:rPr lang="en-US" dirty="0"/>
              <a:t>Hospitality Industry</a:t>
            </a:r>
            <a:br>
              <a:rPr lang="en-US" dirty="0"/>
            </a:br>
            <a:r>
              <a:rPr lang="en-US" dirty="0"/>
              <a:t>Guest Communications</a:t>
            </a:r>
            <a:endParaRPr dirty="0"/>
          </a:p>
          <a:p>
            <a:pPr algn="l">
              <a:defRPr b="0">
                <a:solidFill>
                  <a:srgbClr val="FFFFFF"/>
                </a:solidFill>
                <a:latin typeface="Basis Grotesque Pro Black"/>
                <a:ea typeface="Basis Grotesque Pro Black"/>
                <a:cs typeface="Basis Grotesque Pro Black"/>
                <a:sym typeface="Basis Grotesque Pro Black"/>
              </a:defRPr>
            </a:pPr>
            <a:endParaRPr dirty="0"/>
          </a:p>
          <a:p>
            <a:pPr algn="l">
              <a:defRPr b="0">
                <a:solidFill>
                  <a:srgbClr val="FFFFFF"/>
                </a:solidFill>
                <a:latin typeface="Basis Grotesque Pro Off-White"/>
                <a:ea typeface="Basis Grotesque Pro Off-White"/>
                <a:cs typeface="Basis Grotesque Pro Off-White"/>
                <a:sym typeface="Basis Grotesque Pro Off-White"/>
              </a:defRPr>
            </a:pPr>
            <a:r>
              <a:rPr dirty="0"/>
              <a:t>0</a:t>
            </a:r>
            <a:r>
              <a:rPr lang="en-US" dirty="0"/>
              <a:t>5</a:t>
            </a:r>
            <a:r>
              <a:rPr dirty="0"/>
              <a:t>.</a:t>
            </a:r>
            <a:r>
              <a:rPr lang="en-US" dirty="0"/>
              <a:t>15</a:t>
            </a:r>
            <a:r>
              <a:rPr dirty="0"/>
              <a:t>.2020</a:t>
            </a:r>
          </a:p>
        </p:txBody>
      </p:sp>
      <p:pic>
        <p:nvPicPr>
          <p:cNvPr id="174"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63220" y="1149178"/>
            <a:ext cx="16670312" cy="11110793"/>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146267-D40B-2741-9C24-70F359A1CF6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0"/>
            <a:ext cx="24384000" cy="13729252"/>
          </a:xfrm>
          <a:prstGeom prst="rect">
            <a:avLst/>
          </a:prstGeom>
        </p:spPr>
      </p:pic>
      <p:sp>
        <p:nvSpPr>
          <p:cNvPr id="28" name="TBD TBD…">
            <a:extLst>
              <a:ext uri="{FF2B5EF4-FFF2-40B4-BE49-F238E27FC236}">
                <a16:creationId xmlns:a16="http://schemas.microsoft.com/office/drawing/2014/main" id="{F077A898-FDCC-924D-85F2-A81A0F334AD4}"/>
              </a:ext>
            </a:extLst>
          </p:cNvPr>
          <p:cNvSpPr txBox="1"/>
          <p:nvPr/>
        </p:nvSpPr>
        <p:spPr>
          <a:xfrm>
            <a:off x="1677722" y="8020618"/>
            <a:ext cx="4347525" cy="2126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defTabSz="457200">
              <a:lnSpc>
                <a:spcPct val="150000"/>
              </a:lnSpc>
              <a:spcAft>
                <a:spcPts val="2800"/>
              </a:spcAft>
              <a:defRPr sz="2700" b="0">
                <a:latin typeface="Calibri"/>
                <a:ea typeface="Calibri"/>
                <a:cs typeface="Calibri"/>
                <a:sym typeface="Calibri"/>
              </a:defRPr>
            </a:pPr>
            <a:r>
              <a:rPr lang="en-US" sz="1800" b="0" dirty="0">
                <a:solidFill>
                  <a:srgbClr val="023E7D"/>
                </a:solidFill>
                <a:latin typeface="Helvetica Neue" panose="02000503000000020004" pitchFamily="2" charset="0"/>
                <a:ea typeface="Helvetica Neue" panose="02000503000000020004" pitchFamily="2" charset="0"/>
                <a:cs typeface="Helvetica Neue" panose="02000503000000020004" pitchFamily="2" charset="0"/>
                <a:sym typeface="Calibri"/>
              </a:rPr>
              <a:t>Now, as always, the safety and well-being of our guests are our top priorities. That's why we're using exceptional, professional cleaning and disinfecting products from brands you trust.</a:t>
            </a:r>
          </a:p>
        </p:txBody>
      </p:sp>
      <p:pic>
        <p:nvPicPr>
          <p:cNvPr id="46" name="Picture 45">
            <a:extLst>
              <a:ext uri="{FF2B5EF4-FFF2-40B4-BE49-F238E27FC236}">
                <a16:creationId xmlns:a16="http://schemas.microsoft.com/office/drawing/2014/main" id="{E7EC6384-A466-D741-B73A-5489E99C2E9A}"/>
              </a:ext>
            </a:extLst>
          </p:cNvPr>
          <p:cNvPicPr>
            <a:picLocks noChangeAspect="1"/>
          </p:cNvPicPr>
          <p:nvPr/>
        </p:nvPicPr>
        <p:blipFill>
          <a:blip r:embed="rId3"/>
          <a:stretch>
            <a:fillRect/>
          </a:stretch>
        </p:blipFill>
        <p:spPr>
          <a:xfrm>
            <a:off x="1623827" y="4576127"/>
            <a:ext cx="4452119" cy="1827049"/>
          </a:xfrm>
          <a:prstGeom prst="rect">
            <a:avLst/>
          </a:prstGeom>
        </p:spPr>
      </p:pic>
      <p:pic>
        <p:nvPicPr>
          <p:cNvPr id="47" name="Picture 46" descr="A close up of a logo&#10;&#10;Description automatically generated">
            <a:extLst>
              <a:ext uri="{FF2B5EF4-FFF2-40B4-BE49-F238E27FC236}">
                <a16:creationId xmlns:a16="http://schemas.microsoft.com/office/drawing/2014/main" id="{51D78543-9435-E449-B415-61F1DAC4CBE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729875" y="5992183"/>
            <a:ext cx="732817" cy="732816"/>
          </a:xfrm>
          <a:prstGeom prst="rect">
            <a:avLst/>
          </a:prstGeom>
        </p:spPr>
      </p:pic>
      <p:pic>
        <p:nvPicPr>
          <p:cNvPr id="48" name="Picture 47" descr="A close up of a logo&#10;&#10;Description automatically generated">
            <a:extLst>
              <a:ext uri="{FF2B5EF4-FFF2-40B4-BE49-F238E27FC236}">
                <a16:creationId xmlns:a16="http://schemas.microsoft.com/office/drawing/2014/main" id="{2E02B487-A7C0-7A4E-830F-B85C548DD76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285072" y="6069380"/>
            <a:ext cx="681340" cy="681340"/>
          </a:xfrm>
          <a:prstGeom prst="rect">
            <a:avLst/>
          </a:prstGeom>
        </p:spPr>
      </p:pic>
      <p:pic>
        <p:nvPicPr>
          <p:cNvPr id="49" name="Picture 48" descr="A picture containing food, shirt&#10;&#10;Description automatically generated">
            <a:extLst>
              <a:ext uri="{FF2B5EF4-FFF2-40B4-BE49-F238E27FC236}">
                <a16:creationId xmlns:a16="http://schemas.microsoft.com/office/drawing/2014/main" id="{9F623CC2-ABDE-174F-B96B-A2D494747D29}"/>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893124" y="6030773"/>
            <a:ext cx="721629" cy="721630"/>
          </a:xfrm>
          <a:prstGeom prst="rect">
            <a:avLst/>
          </a:prstGeom>
        </p:spPr>
      </p:pic>
      <p:pic>
        <p:nvPicPr>
          <p:cNvPr id="50" name="Picture 49" descr="A close up of a logo&#10;&#10;Description automatically generated">
            <a:extLst>
              <a:ext uri="{FF2B5EF4-FFF2-40B4-BE49-F238E27FC236}">
                <a16:creationId xmlns:a16="http://schemas.microsoft.com/office/drawing/2014/main" id="{1C7CEA1B-4A2A-FC4D-BD83-F5A1078FC59F}"/>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140828" y="6081982"/>
            <a:ext cx="646111" cy="646110"/>
          </a:xfrm>
          <a:prstGeom prst="rect">
            <a:avLst/>
          </a:prstGeom>
        </p:spPr>
      </p:pic>
      <p:pic>
        <p:nvPicPr>
          <p:cNvPr id="51" name="Picture 50">
            <a:extLst>
              <a:ext uri="{FF2B5EF4-FFF2-40B4-BE49-F238E27FC236}">
                <a16:creationId xmlns:a16="http://schemas.microsoft.com/office/drawing/2014/main" id="{68F5ED04-5A12-6F4D-BD0D-A93B9C3BBCB7}"/>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1886487" y="4874846"/>
            <a:ext cx="3935470" cy="1055252"/>
          </a:xfrm>
          <a:prstGeom prst="rect">
            <a:avLst/>
          </a:prstGeom>
        </p:spPr>
      </p:pic>
      <p:pic>
        <p:nvPicPr>
          <p:cNvPr id="52" name="Picture 51">
            <a:extLst>
              <a:ext uri="{FF2B5EF4-FFF2-40B4-BE49-F238E27FC236}">
                <a16:creationId xmlns:a16="http://schemas.microsoft.com/office/drawing/2014/main" id="{958C61AB-550F-FD47-AB93-07AF448F04C4}"/>
              </a:ext>
            </a:extLst>
          </p:cNvPr>
          <p:cNvPicPr>
            <a:picLocks noChangeAspect="1"/>
          </p:cNvPicPr>
          <p:nvPr/>
        </p:nvPicPr>
        <p:blipFill>
          <a:blip r:embed="rId9"/>
          <a:stretch>
            <a:fillRect/>
          </a:stretch>
        </p:blipFill>
        <p:spPr>
          <a:xfrm>
            <a:off x="2196414" y="7103373"/>
            <a:ext cx="3303616" cy="244210"/>
          </a:xfrm>
          <a:prstGeom prst="rect">
            <a:avLst/>
          </a:prstGeom>
        </p:spPr>
      </p:pic>
      <p:pic>
        <p:nvPicPr>
          <p:cNvPr id="53" name="Picture 52">
            <a:extLst>
              <a:ext uri="{FF2B5EF4-FFF2-40B4-BE49-F238E27FC236}">
                <a16:creationId xmlns:a16="http://schemas.microsoft.com/office/drawing/2014/main" id="{CD911266-A792-324E-9E35-A6AC038FAB89}"/>
              </a:ext>
            </a:extLst>
          </p:cNvPr>
          <p:cNvPicPr>
            <a:picLocks noChangeAspect="1"/>
          </p:cNvPicPr>
          <p:nvPr/>
        </p:nvPicPr>
        <p:blipFill>
          <a:blip r:embed="rId10"/>
          <a:stretch>
            <a:fillRect/>
          </a:stretch>
        </p:blipFill>
        <p:spPr>
          <a:xfrm>
            <a:off x="3353310" y="4547936"/>
            <a:ext cx="1001027" cy="119003"/>
          </a:xfrm>
          <a:prstGeom prst="rect">
            <a:avLst/>
          </a:prstGeom>
        </p:spPr>
      </p:pic>
    </p:spTree>
    <p:extLst>
      <p:ext uri="{BB962C8B-B14F-4D97-AF65-F5344CB8AC3E}">
        <p14:creationId xmlns:p14="http://schemas.microsoft.com/office/powerpoint/2010/main" val="300624166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146267-D40B-2741-9C24-70F359A1CF6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620"/>
            <a:ext cx="24360463" cy="13702760"/>
          </a:xfrm>
          <a:prstGeom prst="rect">
            <a:avLst/>
          </a:prstGeom>
        </p:spPr>
      </p:pic>
      <p:pic>
        <p:nvPicPr>
          <p:cNvPr id="43" name="Picture 42">
            <a:extLst>
              <a:ext uri="{FF2B5EF4-FFF2-40B4-BE49-F238E27FC236}">
                <a16:creationId xmlns:a16="http://schemas.microsoft.com/office/drawing/2014/main" id="{0FBEFA37-803D-B044-8A52-C691F6856358}"/>
              </a:ext>
            </a:extLst>
          </p:cNvPr>
          <p:cNvPicPr>
            <a:picLocks noChangeAspect="1"/>
          </p:cNvPicPr>
          <p:nvPr/>
        </p:nvPicPr>
        <p:blipFill>
          <a:blip r:embed="rId3"/>
          <a:stretch>
            <a:fillRect/>
          </a:stretch>
        </p:blipFill>
        <p:spPr>
          <a:xfrm>
            <a:off x="4289206" y="7524938"/>
            <a:ext cx="9271151" cy="3804670"/>
          </a:xfrm>
          <a:prstGeom prst="rect">
            <a:avLst/>
          </a:prstGeom>
        </p:spPr>
      </p:pic>
      <p:pic>
        <p:nvPicPr>
          <p:cNvPr id="44" name="Picture 43" descr="A close up of a logo&#10;&#10;Description automatically generated">
            <a:extLst>
              <a:ext uri="{FF2B5EF4-FFF2-40B4-BE49-F238E27FC236}">
                <a16:creationId xmlns:a16="http://schemas.microsoft.com/office/drawing/2014/main" id="{FB81578C-B293-F748-AA06-0075C1093F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757280" y="10473751"/>
            <a:ext cx="1526027" cy="1526026"/>
          </a:xfrm>
          <a:prstGeom prst="rect">
            <a:avLst/>
          </a:prstGeom>
        </p:spPr>
      </p:pic>
      <p:pic>
        <p:nvPicPr>
          <p:cNvPr id="45" name="Picture 44" descr="A close up of a logo&#10;&#10;Description automatically generated">
            <a:extLst>
              <a:ext uri="{FF2B5EF4-FFF2-40B4-BE49-F238E27FC236}">
                <a16:creationId xmlns:a16="http://schemas.microsoft.com/office/drawing/2014/main" id="{5693A818-2CC0-D645-8B39-90EA0EEBA78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666192" y="10634508"/>
            <a:ext cx="1418832" cy="1418832"/>
          </a:xfrm>
          <a:prstGeom prst="rect">
            <a:avLst/>
          </a:prstGeom>
        </p:spPr>
      </p:pic>
      <p:pic>
        <p:nvPicPr>
          <p:cNvPr id="46" name="Picture 45" descr="A picture containing food, shirt&#10;&#10;Description automatically generated">
            <a:extLst>
              <a:ext uri="{FF2B5EF4-FFF2-40B4-BE49-F238E27FC236}">
                <a16:creationId xmlns:a16="http://schemas.microsoft.com/office/drawing/2014/main" id="{5F0ADA84-3EA2-464A-A84F-8A22309D74A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014820" y="10554112"/>
            <a:ext cx="1502731" cy="1502732"/>
          </a:xfrm>
          <a:prstGeom prst="rect">
            <a:avLst/>
          </a:prstGeom>
        </p:spPr>
      </p:pic>
      <p:pic>
        <p:nvPicPr>
          <p:cNvPr id="47" name="Picture 46" descr="A close up of a logo&#10;&#10;Description automatically generated">
            <a:extLst>
              <a:ext uri="{FF2B5EF4-FFF2-40B4-BE49-F238E27FC236}">
                <a16:creationId xmlns:a16="http://schemas.microsoft.com/office/drawing/2014/main" id="{DE9B2712-DAFE-E84B-B04F-7D6A593194C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448228" y="10660751"/>
            <a:ext cx="1345469" cy="1345468"/>
          </a:xfrm>
          <a:prstGeom prst="rect">
            <a:avLst/>
          </a:prstGeom>
        </p:spPr>
      </p:pic>
      <p:pic>
        <p:nvPicPr>
          <p:cNvPr id="48" name="Picture 47">
            <a:extLst>
              <a:ext uri="{FF2B5EF4-FFF2-40B4-BE49-F238E27FC236}">
                <a16:creationId xmlns:a16="http://schemas.microsoft.com/office/drawing/2014/main" id="{E907A9C4-EA45-9B4D-B97A-66A6097C023A}"/>
              </a:ext>
            </a:extLst>
          </p:cNvPr>
          <p:cNvPicPr>
            <a:picLocks noChangeAspect="1"/>
          </p:cNvPicPr>
          <p:nvPr/>
        </p:nvPicPr>
        <p:blipFill>
          <a:blip r:embed="rId8">
            <a:extLst>
              <a:ext uri="{28A0092B-C50C-407E-A947-70E740481C1C}">
                <a14:useLocalDpi xmlns:a14="http://schemas.microsoft.com/office/drawing/2010/main"/>
              </a:ext>
            </a:extLst>
          </a:blip>
          <a:srcRect/>
          <a:stretch/>
        </p:blipFill>
        <p:spPr>
          <a:xfrm>
            <a:off x="4836173" y="8146994"/>
            <a:ext cx="8195274" cy="2197471"/>
          </a:xfrm>
          <a:prstGeom prst="rect">
            <a:avLst/>
          </a:prstGeom>
        </p:spPr>
      </p:pic>
      <p:pic>
        <p:nvPicPr>
          <p:cNvPr id="49" name="Picture 48">
            <a:extLst>
              <a:ext uri="{FF2B5EF4-FFF2-40B4-BE49-F238E27FC236}">
                <a16:creationId xmlns:a16="http://schemas.microsoft.com/office/drawing/2014/main" id="{2D445E8A-E0E1-D54E-91FA-6A6FDE985D88}"/>
              </a:ext>
            </a:extLst>
          </p:cNvPr>
          <p:cNvPicPr>
            <a:picLocks noChangeAspect="1"/>
          </p:cNvPicPr>
          <p:nvPr/>
        </p:nvPicPr>
        <p:blipFill>
          <a:blip r:embed="rId9"/>
          <a:stretch>
            <a:fillRect/>
          </a:stretch>
        </p:blipFill>
        <p:spPr>
          <a:xfrm>
            <a:off x="5481568" y="12787708"/>
            <a:ext cx="6879493" cy="508546"/>
          </a:xfrm>
          <a:prstGeom prst="rect">
            <a:avLst/>
          </a:prstGeom>
        </p:spPr>
      </p:pic>
      <p:pic>
        <p:nvPicPr>
          <p:cNvPr id="50" name="Picture 49">
            <a:extLst>
              <a:ext uri="{FF2B5EF4-FFF2-40B4-BE49-F238E27FC236}">
                <a16:creationId xmlns:a16="http://schemas.microsoft.com/office/drawing/2014/main" id="{5D30D460-1AF7-5C49-896E-78ED48A4B073}"/>
              </a:ext>
            </a:extLst>
          </p:cNvPr>
          <p:cNvPicPr>
            <a:picLocks noChangeAspect="1"/>
          </p:cNvPicPr>
          <p:nvPr/>
        </p:nvPicPr>
        <p:blipFill>
          <a:blip r:embed="rId10"/>
          <a:stretch>
            <a:fillRect/>
          </a:stretch>
        </p:blipFill>
        <p:spPr>
          <a:xfrm>
            <a:off x="7890705" y="7466233"/>
            <a:ext cx="2084551" cy="247814"/>
          </a:xfrm>
          <a:prstGeom prst="rect">
            <a:avLst/>
          </a:prstGeom>
        </p:spPr>
      </p:pic>
    </p:spTree>
    <p:extLst>
      <p:ext uri="{BB962C8B-B14F-4D97-AF65-F5344CB8AC3E}">
        <p14:creationId xmlns:p14="http://schemas.microsoft.com/office/powerpoint/2010/main" val="147570158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7C18712-BB45-6F43-B418-D76962E2704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620"/>
            <a:ext cx="24360462" cy="13702760"/>
          </a:xfrm>
          <a:prstGeom prst="rect">
            <a:avLst/>
          </a:prstGeom>
        </p:spPr>
      </p:pic>
      <p:pic>
        <p:nvPicPr>
          <p:cNvPr id="17" name="Picture 16" descr="A close up of a logo&#10;&#10;Description automatically generated">
            <a:extLst>
              <a:ext uri="{FF2B5EF4-FFF2-40B4-BE49-F238E27FC236}">
                <a16:creationId xmlns:a16="http://schemas.microsoft.com/office/drawing/2014/main" id="{9630D689-884D-7447-933E-D3F20A58582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428899" y="7898224"/>
            <a:ext cx="1158433" cy="1158433"/>
          </a:xfrm>
          <a:prstGeom prst="rect">
            <a:avLst/>
          </a:prstGeom>
        </p:spPr>
      </p:pic>
      <p:pic>
        <p:nvPicPr>
          <p:cNvPr id="18" name="Picture 17">
            <a:extLst>
              <a:ext uri="{FF2B5EF4-FFF2-40B4-BE49-F238E27FC236}">
                <a16:creationId xmlns:a16="http://schemas.microsoft.com/office/drawing/2014/main" id="{7E1732F9-C95D-2147-87F7-08FA767D4BD3}"/>
              </a:ext>
            </a:extLst>
          </p:cNvPr>
          <p:cNvPicPr>
            <a:picLocks noChangeAspect="1"/>
          </p:cNvPicPr>
          <p:nvPr/>
        </p:nvPicPr>
        <p:blipFill>
          <a:blip r:embed="rId4"/>
          <a:stretch>
            <a:fillRect/>
          </a:stretch>
        </p:blipFill>
        <p:spPr>
          <a:xfrm>
            <a:off x="9932161" y="6115385"/>
            <a:ext cx="4144341" cy="1767946"/>
          </a:xfrm>
          <a:prstGeom prst="rect">
            <a:avLst/>
          </a:prstGeom>
        </p:spPr>
      </p:pic>
      <p:pic>
        <p:nvPicPr>
          <p:cNvPr id="7" name="Picture 6">
            <a:extLst>
              <a:ext uri="{FF2B5EF4-FFF2-40B4-BE49-F238E27FC236}">
                <a16:creationId xmlns:a16="http://schemas.microsoft.com/office/drawing/2014/main" id="{E032A0A9-ECB6-B041-8A84-7A72184BD010}"/>
              </a:ext>
            </a:extLst>
          </p:cNvPr>
          <p:cNvPicPr>
            <a:picLocks noChangeAspect="1"/>
          </p:cNvPicPr>
          <p:nvPr/>
        </p:nvPicPr>
        <p:blipFill>
          <a:blip r:embed="rId5"/>
          <a:stretch>
            <a:fillRect/>
          </a:stretch>
        </p:blipFill>
        <p:spPr>
          <a:xfrm>
            <a:off x="11535679" y="6073369"/>
            <a:ext cx="985017" cy="117100"/>
          </a:xfrm>
          <a:prstGeom prst="rect">
            <a:avLst/>
          </a:prstGeom>
        </p:spPr>
      </p:pic>
    </p:spTree>
    <p:extLst>
      <p:ext uri="{BB962C8B-B14F-4D97-AF65-F5344CB8AC3E}">
        <p14:creationId xmlns:p14="http://schemas.microsoft.com/office/powerpoint/2010/main" val="15464847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C2435E-05AC-A74D-846B-CBF3E63B4D92}"/>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29682"/>
            <a:ext cx="24383999" cy="13715999"/>
          </a:xfrm>
          <a:prstGeom prst="rect">
            <a:avLst/>
          </a:prstGeom>
        </p:spPr>
      </p:pic>
      <p:sp>
        <p:nvSpPr>
          <p:cNvPr id="3" name="Text">
            <a:extLst>
              <a:ext uri="{FF2B5EF4-FFF2-40B4-BE49-F238E27FC236}">
                <a16:creationId xmlns:a16="http://schemas.microsoft.com/office/drawing/2014/main" id="{A61184F2-773B-8548-A409-7BD39482BC1D}"/>
              </a:ext>
            </a:extLst>
          </p:cNvPr>
          <p:cNvSpPr txBox="1"/>
          <p:nvPr/>
        </p:nvSpPr>
        <p:spPr>
          <a:xfrm>
            <a:off x="1009121" y="12602978"/>
            <a:ext cx="102657"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endParaRPr dirty="0"/>
          </a:p>
        </p:txBody>
      </p:sp>
      <p:sp>
        <p:nvSpPr>
          <p:cNvPr id="5" name="Rectangle 4">
            <a:extLst>
              <a:ext uri="{FF2B5EF4-FFF2-40B4-BE49-F238E27FC236}">
                <a16:creationId xmlns:a16="http://schemas.microsoft.com/office/drawing/2014/main" id="{6CCF8EBA-A18E-C545-8DAD-4019A1153728}"/>
              </a:ext>
            </a:extLst>
          </p:cNvPr>
          <p:cNvSpPr/>
          <p:nvPr/>
        </p:nvSpPr>
        <p:spPr>
          <a:xfrm>
            <a:off x="16200617" y="1948551"/>
            <a:ext cx="3855727" cy="536655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7" name="Picture 6">
            <a:extLst>
              <a:ext uri="{FF2B5EF4-FFF2-40B4-BE49-F238E27FC236}">
                <a16:creationId xmlns:a16="http://schemas.microsoft.com/office/drawing/2014/main" id="{FD4D01E0-73F8-9F4C-A738-6C3AA0F3DB64}"/>
              </a:ext>
            </a:extLst>
          </p:cNvPr>
          <p:cNvPicPr>
            <a:picLocks noChangeAspect="1"/>
          </p:cNvPicPr>
          <p:nvPr/>
        </p:nvPicPr>
        <p:blipFill>
          <a:blip r:embed="rId3"/>
          <a:stretch>
            <a:fillRect/>
          </a:stretch>
        </p:blipFill>
        <p:spPr>
          <a:xfrm>
            <a:off x="16549342" y="6339868"/>
            <a:ext cx="3162157" cy="233754"/>
          </a:xfrm>
          <a:prstGeom prst="rect">
            <a:avLst/>
          </a:prstGeom>
        </p:spPr>
      </p:pic>
      <p:sp>
        <p:nvSpPr>
          <p:cNvPr id="8" name="Rectangle 7">
            <a:extLst>
              <a:ext uri="{FF2B5EF4-FFF2-40B4-BE49-F238E27FC236}">
                <a16:creationId xmlns:a16="http://schemas.microsoft.com/office/drawing/2014/main" id="{9FE91CC6-2316-CE4C-B4ED-0F6A303EBB77}"/>
              </a:ext>
            </a:extLst>
          </p:cNvPr>
          <p:cNvSpPr/>
          <p:nvPr/>
        </p:nvSpPr>
        <p:spPr>
          <a:xfrm>
            <a:off x="17090823" y="6689773"/>
            <a:ext cx="2063393" cy="325752"/>
          </a:xfrm>
          <a:prstGeom prst="rect">
            <a:avLst/>
          </a:prstGeom>
          <a:solidFill>
            <a:srgbClr val="013D7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 name="Rectangle 8">
            <a:extLst>
              <a:ext uri="{FF2B5EF4-FFF2-40B4-BE49-F238E27FC236}">
                <a16:creationId xmlns:a16="http://schemas.microsoft.com/office/drawing/2014/main" id="{CE7FD87F-5591-0F44-8BA5-A6C3FE595549}"/>
              </a:ext>
            </a:extLst>
          </p:cNvPr>
          <p:cNvSpPr/>
          <p:nvPr/>
        </p:nvSpPr>
        <p:spPr>
          <a:xfrm>
            <a:off x="17528600" y="6692972"/>
            <a:ext cx="1182055" cy="311666"/>
          </a:xfrm>
          <a:prstGeom prst="rect">
            <a:avLst/>
          </a:prstGeom>
          <a:noFill/>
        </p:spPr>
        <p:txBody>
          <a:bodyPr wrap="none">
            <a:spAutoFit/>
          </a:bodyPr>
          <a:lstStyle/>
          <a:p>
            <a:r>
              <a:rPr lang="en-US" sz="1400" dirty="0">
                <a:solidFill>
                  <a:schemeClr val="bg1"/>
                </a:solidFill>
              </a:rPr>
              <a:t>Learn More</a:t>
            </a:r>
          </a:p>
        </p:txBody>
      </p:sp>
      <p:pic>
        <p:nvPicPr>
          <p:cNvPr id="11" name="Picture 10" descr="A close up of a logo&#10;&#10;Description automatically generated">
            <a:extLst>
              <a:ext uri="{FF2B5EF4-FFF2-40B4-BE49-F238E27FC236}">
                <a16:creationId xmlns:a16="http://schemas.microsoft.com/office/drawing/2014/main" id="{7876114C-F70C-C546-9831-EA8001D47B8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7788451" y="5431073"/>
            <a:ext cx="688259" cy="688258"/>
          </a:xfrm>
          <a:prstGeom prst="rect">
            <a:avLst/>
          </a:prstGeom>
        </p:spPr>
      </p:pic>
      <p:pic>
        <p:nvPicPr>
          <p:cNvPr id="12" name="Picture 11" descr="A picture containing food, shirt&#10;&#10;Description automatically generated">
            <a:extLst>
              <a:ext uri="{FF2B5EF4-FFF2-40B4-BE49-F238E27FC236}">
                <a16:creationId xmlns:a16="http://schemas.microsoft.com/office/drawing/2014/main" id="{3F5619A3-7818-1D48-80D5-9C2357A4D99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7793705" y="4798643"/>
            <a:ext cx="677752" cy="677752"/>
          </a:xfrm>
          <a:prstGeom prst="rect">
            <a:avLst/>
          </a:prstGeom>
        </p:spPr>
      </p:pic>
      <p:pic>
        <p:nvPicPr>
          <p:cNvPr id="13" name="Picture 12" descr="A close up of a logo&#10;&#10;Description automatically generated">
            <a:extLst>
              <a:ext uri="{FF2B5EF4-FFF2-40B4-BE49-F238E27FC236}">
                <a16:creationId xmlns:a16="http://schemas.microsoft.com/office/drawing/2014/main" id="{2B91FBFD-DDFE-FF44-98AF-85584B2A89C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7829168" y="4082393"/>
            <a:ext cx="606825" cy="606824"/>
          </a:xfrm>
          <a:prstGeom prst="rect">
            <a:avLst/>
          </a:prstGeom>
        </p:spPr>
      </p:pic>
      <p:pic>
        <p:nvPicPr>
          <p:cNvPr id="14" name="Picture 13" descr="A close up of a logo&#10;&#10;Description automatically generated">
            <a:extLst>
              <a:ext uri="{FF2B5EF4-FFF2-40B4-BE49-F238E27FC236}">
                <a16:creationId xmlns:a16="http://schemas.microsoft.com/office/drawing/2014/main" id="{D7065B07-158E-6C41-910C-40C75394F2D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7812624" y="3385954"/>
            <a:ext cx="639912" cy="639913"/>
          </a:xfrm>
          <a:prstGeom prst="rect">
            <a:avLst/>
          </a:prstGeom>
        </p:spPr>
      </p:pic>
      <p:pic>
        <p:nvPicPr>
          <p:cNvPr id="22" name="Picture 21">
            <a:extLst>
              <a:ext uri="{FF2B5EF4-FFF2-40B4-BE49-F238E27FC236}">
                <a16:creationId xmlns:a16="http://schemas.microsoft.com/office/drawing/2014/main" id="{89CDAD71-79E7-D744-A0E0-33CDB069404D}"/>
              </a:ext>
            </a:extLst>
          </p:cNvPr>
          <p:cNvPicPr>
            <a:picLocks noChangeAspect="1"/>
          </p:cNvPicPr>
          <p:nvPr/>
        </p:nvPicPr>
        <p:blipFill>
          <a:blip r:embed="rId8"/>
          <a:stretch>
            <a:fillRect/>
          </a:stretch>
        </p:blipFill>
        <p:spPr>
          <a:xfrm>
            <a:off x="16531696" y="2366398"/>
            <a:ext cx="3204785" cy="1313873"/>
          </a:xfrm>
          <a:prstGeom prst="rect">
            <a:avLst/>
          </a:prstGeom>
        </p:spPr>
      </p:pic>
      <p:pic>
        <p:nvPicPr>
          <p:cNvPr id="23" name="Picture 22">
            <a:extLst>
              <a:ext uri="{FF2B5EF4-FFF2-40B4-BE49-F238E27FC236}">
                <a16:creationId xmlns:a16="http://schemas.microsoft.com/office/drawing/2014/main" id="{B6E962E5-E585-4745-B26D-51621EC35482}"/>
              </a:ext>
            </a:extLst>
          </p:cNvPr>
          <p:cNvPicPr>
            <a:picLocks noChangeAspect="1"/>
          </p:cNvPicPr>
          <p:nvPr/>
        </p:nvPicPr>
        <p:blipFill>
          <a:blip r:embed="rId9"/>
          <a:stretch>
            <a:fillRect/>
          </a:stretch>
        </p:blipFill>
        <p:spPr>
          <a:xfrm>
            <a:off x="17771380" y="2342641"/>
            <a:ext cx="741236" cy="88119"/>
          </a:xfrm>
          <a:prstGeom prst="rect">
            <a:avLst/>
          </a:prstGeom>
        </p:spPr>
      </p:pic>
    </p:spTree>
    <p:extLst>
      <p:ext uri="{BB962C8B-B14F-4D97-AF65-F5344CB8AC3E}">
        <p14:creationId xmlns:p14="http://schemas.microsoft.com/office/powerpoint/2010/main" val="328279226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14</a:t>
            </a:fld>
            <a:endParaRPr/>
          </a:p>
        </p:txBody>
      </p:sp>
      <p:pic>
        <p:nvPicPr>
          <p:cNvPr id="10" name="Picture 9">
            <a:extLst>
              <a:ext uri="{FF2B5EF4-FFF2-40B4-BE49-F238E27FC236}">
                <a16:creationId xmlns:a16="http://schemas.microsoft.com/office/drawing/2014/main" id="{3EB208A0-7D4A-C04D-85EF-843432CD1EF9}"/>
              </a:ext>
            </a:extLst>
          </p:cNvPr>
          <p:cNvPicPr>
            <a:picLocks noChangeAspect="1"/>
          </p:cNvPicPr>
          <p:nvPr/>
        </p:nvPicPr>
        <p:blipFill>
          <a:blip r:embed="rId2"/>
          <a:stretch>
            <a:fillRect/>
          </a:stretch>
        </p:blipFill>
        <p:spPr>
          <a:xfrm>
            <a:off x="1974850" y="5556250"/>
            <a:ext cx="4584700" cy="1879600"/>
          </a:xfrm>
          <a:prstGeom prst="rect">
            <a:avLst/>
          </a:prstGeom>
        </p:spPr>
      </p:pic>
      <p:pic>
        <p:nvPicPr>
          <p:cNvPr id="4" name="Picture 3">
            <a:extLst>
              <a:ext uri="{FF2B5EF4-FFF2-40B4-BE49-F238E27FC236}">
                <a16:creationId xmlns:a16="http://schemas.microsoft.com/office/drawing/2014/main" id="{8C41D00B-BB4A-B94B-9A01-AD93DF75C549}"/>
              </a:ext>
            </a:extLst>
          </p:cNvPr>
          <p:cNvPicPr>
            <a:picLocks noChangeAspect="1"/>
          </p:cNvPicPr>
          <p:nvPr/>
        </p:nvPicPr>
        <p:blipFill>
          <a:blip r:embed="rId3"/>
          <a:stretch>
            <a:fillRect/>
          </a:stretch>
        </p:blipFill>
        <p:spPr>
          <a:xfrm>
            <a:off x="3492500" y="7067550"/>
            <a:ext cx="1574800" cy="1181100"/>
          </a:xfrm>
          <a:prstGeom prst="rect">
            <a:avLst/>
          </a:prstGeom>
        </p:spPr>
      </p:pic>
      <p:pic>
        <p:nvPicPr>
          <p:cNvPr id="23" name="Picture 22">
            <a:extLst>
              <a:ext uri="{FF2B5EF4-FFF2-40B4-BE49-F238E27FC236}">
                <a16:creationId xmlns:a16="http://schemas.microsoft.com/office/drawing/2014/main" id="{5BE2EFE0-FA41-4F45-8868-BB94C27F21F1}"/>
              </a:ext>
            </a:extLst>
          </p:cNvPr>
          <p:cNvPicPr>
            <a:picLocks noChangeAspect="1"/>
          </p:cNvPicPr>
          <p:nvPr/>
        </p:nvPicPr>
        <p:blipFill>
          <a:blip r:embed="rId4"/>
          <a:stretch>
            <a:fillRect/>
          </a:stretch>
        </p:blipFill>
        <p:spPr>
          <a:xfrm>
            <a:off x="12490450" y="5538230"/>
            <a:ext cx="4584700" cy="1955800"/>
          </a:xfrm>
          <a:prstGeom prst="rect">
            <a:avLst/>
          </a:prstGeom>
        </p:spPr>
      </p:pic>
      <p:pic>
        <p:nvPicPr>
          <p:cNvPr id="12" name="Picture 11">
            <a:extLst>
              <a:ext uri="{FF2B5EF4-FFF2-40B4-BE49-F238E27FC236}">
                <a16:creationId xmlns:a16="http://schemas.microsoft.com/office/drawing/2014/main" id="{7BBE71A8-E28E-604E-8D42-351A96D1835B}"/>
              </a:ext>
            </a:extLst>
          </p:cNvPr>
          <p:cNvPicPr>
            <a:picLocks noChangeAspect="1"/>
          </p:cNvPicPr>
          <p:nvPr/>
        </p:nvPicPr>
        <p:blipFill>
          <a:blip r:embed="rId5"/>
          <a:stretch>
            <a:fillRect/>
          </a:stretch>
        </p:blipFill>
        <p:spPr>
          <a:xfrm>
            <a:off x="13633450" y="7608330"/>
            <a:ext cx="2260600" cy="1054100"/>
          </a:xfrm>
          <a:prstGeom prst="rect">
            <a:avLst/>
          </a:prstGeom>
        </p:spPr>
      </p:pic>
      <p:pic>
        <p:nvPicPr>
          <p:cNvPr id="26" name="Picture 25">
            <a:extLst>
              <a:ext uri="{FF2B5EF4-FFF2-40B4-BE49-F238E27FC236}">
                <a16:creationId xmlns:a16="http://schemas.microsoft.com/office/drawing/2014/main" id="{23A67AAA-30CB-A343-AAC8-84058073064A}"/>
              </a:ext>
            </a:extLst>
          </p:cNvPr>
          <p:cNvPicPr>
            <a:picLocks noChangeAspect="1"/>
          </p:cNvPicPr>
          <p:nvPr/>
        </p:nvPicPr>
        <p:blipFill>
          <a:blip r:embed="rId6"/>
          <a:stretch>
            <a:fillRect/>
          </a:stretch>
        </p:blipFill>
        <p:spPr>
          <a:xfrm>
            <a:off x="17767300" y="5537200"/>
            <a:ext cx="4584700" cy="1879600"/>
          </a:xfrm>
          <a:prstGeom prst="rect">
            <a:avLst/>
          </a:prstGeom>
        </p:spPr>
      </p:pic>
      <p:pic>
        <p:nvPicPr>
          <p:cNvPr id="24" name="Picture 23">
            <a:extLst>
              <a:ext uri="{FF2B5EF4-FFF2-40B4-BE49-F238E27FC236}">
                <a16:creationId xmlns:a16="http://schemas.microsoft.com/office/drawing/2014/main" id="{15224A09-6C64-9949-9211-FCDF40AAB4CF}"/>
              </a:ext>
            </a:extLst>
          </p:cNvPr>
          <p:cNvPicPr>
            <a:picLocks noChangeAspect="1"/>
          </p:cNvPicPr>
          <p:nvPr/>
        </p:nvPicPr>
        <p:blipFill>
          <a:blip r:embed="rId7"/>
          <a:stretch>
            <a:fillRect/>
          </a:stretch>
        </p:blipFill>
        <p:spPr>
          <a:xfrm>
            <a:off x="18688050" y="6680200"/>
            <a:ext cx="2705100" cy="2374900"/>
          </a:xfrm>
          <a:prstGeom prst="rect">
            <a:avLst/>
          </a:prstGeom>
        </p:spPr>
      </p:pic>
      <p:pic>
        <p:nvPicPr>
          <p:cNvPr id="15" name="Picture 14" descr="A close up of a logo&#10;&#10;Description automatically generated">
            <a:extLst>
              <a:ext uri="{FF2B5EF4-FFF2-40B4-BE49-F238E27FC236}">
                <a16:creationId xmlns:a16="http://schemas.microsoft.com/office/drawing/2014/main" id="{7C983191-562B-FE44-89A6-DF1783792A5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8976029" y="7513399"/>
            <a:ext cx="1279322" cy="1279322"/>
          </a:xfrm>
          <a:prstGeom prst="rect">
            <a:avLst/>
          </a:prstGeom>
        </p:spPr>
      </p:pic>
      <p:pic>
        <p:nvPicPr>
          <p:cNvPr id="19" name="Picture 18">
            <a:extLst>
              <a:ext uri="{FF2B5EF4-FFF2-40B4-BE49-F238E27FC236}">
                <a16:creationId xmlns:a16="http://schemas.microsoft.com/office/drawing/2014/main" id="{3D02016A-D3BE-2943-A1B5-AAE650BD61E6}"/>
              </a:ext>
            </a:extLst>
          </p:cNvPr>
          <p:cNvPicPr>
            <a:picLocks noChangeAspect="1"/>
          </p:cNvPicPr>
          <p:nvPr/>
        </p:nvPicPr>
        <p:blipFill>
          <a:blip r:embed="rId9"/>
          <a:stretch>
            <a:fillRect/>
          </a:stretch>
        </p:blipFill>
        <p:spPr>
          <a:xfrm>
            <a:off x="19649606" y="5486401"/>
            <a:ext cx="905863" cy="107690"/>
          </a:xfrm>
          <a:prstGeom prst="rect">
            <a:avLst/>
          </a:prstGeom>
        </p:spPr>
      </p:pic>
      <p:pic>
        <p:nvPicPr>
          <p:cNvPr id="27" name="Picture 26">
            <a:extLst>
              <a:ext uri="{FF2B5EF4-FFF2-40B4-BE49-F238E27FC236}">
                <a16:creationId xmlns:a16="http://schemas.microsoft.com/office/drawing/2014/main" id="{9C332400-1C73-9C44-BF05-D42391D04033}"/>
              </a:ext>
            </a:extLst>
          </p:cNvPr>
          <p:cNvPicPr>
            <a:picLocks noChangeAspect="1"/>
          </p:cNvPicPr>
          <p:nvPr/>
        </p:nvPicPr>
        <p:blipFill>
          <a:blip r:embed="rId9"/>
          <a:stretch>
            <a:fillRect/>
          </a:stretch>
        </p:blipFill>
        <p:spPr>
          <a:xfrm>
            <a:off x="14315303" y="5486401"/>
            <a:ext cx="905863" cy="107690"/>
          </a:xfrm>
          <a:prstGeom prst="rect">
            <a:avLst/>
          </a:prstGeom>
        </p:spPr>
      </p:pic>
      <p:pic>
        <p:nvPicPr>
          <p:cNvPr id="32" name="Picture 31">
            <a:extLst>
              <a:ext uri="{FF2B5EF4-FFF2-40B4-BE49-F238E27FC236}">
                <a16:creationId xmlns:a16="http://schemas.microsoft.com/office/drawing/2014/main" id="{BE53374D-DADE-944F-A8FC-8E4A17232864}"/>
              </a:ext>
            </a:extLst>
          </p:cNvPr>
          <p:cNvPicPr>
            <a:picLocks noChangeAspect="1"/>
          </p:cNvPicPr>
          <p:nvPr/>
        </p:nvPicPr>
        <p:blipFill>
          <a:blip r:embed="rId9"/>
          <a:stretch>
            <a:fillRect/>
          </a:stretch>
        </p:blipFill>
        <p:spPr>
          <a:xfrm>
            <a:off x="3886200" y="5499101"/>
            <a:ext cx="905863" cy="107690"/>
          </a:xfrm>
          <a:prstGeom prst="rect">
            <a:avLst/>
          </a:prstGeom>
        </p:spPr>
      </p:pic>
      <p:pic>
        <p:nvPicPr>
          <p:cNvPr id="40" name="Picture 39">
            <a:extLst>
              <a:ext uri="{FF2B5EF4-FFF2-40B4-BE49-F238E27FC236}">
                <a16:creationId xmlns:a16="http://schemas.microsoft.com/office/drawing/2014/main" id="{2735513D-8760-2344-8211-527FD99347EB}"/>
              </a:ext>
            </a:extLst>
          </p:cNvPr>
          <p:cNvPicPr>
            <a:picLocks noChangeAspect="1"/>
          </p:cNvPicPr>
          <p:nvPr/>
        </p:nvPicPr>
        <p:blipFill>
          <a:blip r:embed="rId10"/>
          <a:stretch>
            <a:fillRect/>
          </a:stretch>
        </p:blipFill>
        <p:spPr>
          <a:xfrm>
            <a:off x="7324885" y="5546975"/>
            <a:ext cx="4579487" cy="1953576"/>
          </a:xfrm>
          <a:prstGeom prst="rect">
            <a:avLst/>
          </a:prstGeom>
        </p:spPr>
      </p:pic>
      <p:pic>
        <p:nvPicPr>
          <p:cNvPr id="41" name="Picture 40">
            <a:extLst>
              <a:ext uri="{FF2B5EF4-FFF2-40B4-BE49-F238E27FC236}">
                <a16:creationId xmlns:a16="http://schemas.microsoft.com/office/drawing/2014/main" id="{1445FCF7-4858-5C4F-A082-F4E9230D606B}"/>
              </a:ext>
            </a:extLst>
          </p:cNvPr>
          <p:cNvPicPr>
            <a:picLocks noChangeAspect="1"/>
          </p:cNvPicPr>
          <p:nvPr/>
        </p:nvPicPr>
        <p:blipFill>
          <a:blip r:embed="rId9"/>
          <a:stretch>
            <a:fillRect/>
          </a:stretch>
        </p:blipFill>
        <p:spPr>
          <a:xfrm>
            <a:off x="9144000" y="5486401"/>
            <a:ext cx="905863" cy="107690"/>
          </a:xfrm>
          <a:prstGeom prst="rect">
            <a:avLst/>
          </a:prstGeom>
        </p:spPr>
      </p:pic>
    </p:spTree>
    <p:extLst>
      <p:ext uri="{BB962C8B-B14F-4D97-AF65-F5344CB8AC3E}">
        <p14:creationId xmlns:p14="http://schemas.microsoft.com/office/powerpoint/2010/main" val="102031347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15</a:t>
            </a:fld>
            <a:endParaRPr/>
          </a:p>
        </p:txBody>
      </p:sp>
      <p:grpSp>
        <p:nvGrpSpPr>
          <p:cNvPr id="50" name="Group 49">
            <a:extLst>
              <a:ext uri="{FF2B5EF4-FFF2-40B4-BE49-F238E27FC236}">
                <a16:creationId xmlns:a16="http://schemas.microsoft.com/office/drawing/2014/main" id="{9D5A979E-BFE7-A54C-B02C-CAF353C710C2}"/>
              </a:ext>
            </a:extLst>
          </p:cNvPr>
          <p:cNvGrpSpPr/>
          <p:nvPr/>
        </p:nvGrpSpPr>
        <p:grpSpPr>
          <a:xfrm>
            <a:off x="13704973" y="9193162"/>
            <a:ext cx="5240430" cy="2506263"/>
            <a:chOff x="15176474" y="7933205"/>
            <a:chExt cx="5240430" cy="2506263"/>
          </a:xfrm>
        </p:grpSpPr>
        <p:sp>
          <p:nvSpPr>
            <p:cNvPr id="39" name="Rounded Rectangle 38">
              <a:extLst>
                <a:ext uri="{FF2B5EF4-FFF2-40B4-BE49-F238E27FC236}">
                  <a16:creationId xmlns:a16="http://schemas.microsoft.com/office/drawing/2014/main" id="{BAC4E670-CE9F-4041-A815-72254C3F0BED}"/>
                </a:ext>
              </a:extLst>
            </p:cNvPr>
            <p:cNvSpPr/>
            <p:nvPr/>
          </p:nvSpPr>
          <p:spPr>
            <a:xfrm>
              <a:off x="15176474" y="8072254"/>
              <a:ext cx="5240430" cy="2137719"/>
            </a:xfrm>
            <a:prstGeom prst="roundRect">
              <a:avLst>
                <a:gd name="adj" fmla="val 3950"/>
              </a:avLst>
            </a:prstGeom>
            <a:noFill/>
            <a:ln w="47625" cap="flat">
              <a:solidFill>
                <a:srgbClr val="00A0D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7" name="Rectangle 46">
              <a:extLst>
                <a:ext uri="{FF2B5EF4-FFF2-40B4-BE49-F238E27FC236}">
                  <a16:creationId xmlns:a16="http://schemas.microsoft.com/office/drawing/2014/main" id="{9F19DA3B-C08E-DD4B-A97D-F2F54CD5359C}"/>
                </a:ext>
              </a:extLst>
            </p:cNvPr>
            <p:cNvSpPr/>
            <p:nvPr/>
          </p:nvSpPr>
          <p:spPr>
            <a:xfrm>
              <a:off x="16897503" y="7933205"/>
              <a:ext cx="1782671" cy="327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9" name="Rectangle 48">
              <a:extLst>
                <a:ext uri="{FF2B5EF4-FFF2-40B4-BE49-F238E27FC236}">
                  <a16:creationId xmlns:a16="http://schemas.microsoft.com/office/drawing/2014/main" id="{A6A02398-E8F6-ED4C-AAE1-A7F859182B93}"/>
                </a:ext>
              </a:extLst>
            </p:cNvPr>
            <p:cNvSpPr/>
            <p:nvPr/>
          </p:nvSpPr>
          <p:spPr>
            <a:xfrm>
              <a:off x="15641089" y="10013465"/>
              <a:ext cx="4366259" cy="42600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pic>
        <p:nvPicPr>
          <p:cNvPr id="52" name="Picture 51" descr="A close up of a logo&#10;&#10;Description automatically generated">
            <a:extLst>
              <a:ext uri="{FF2B5EF4-FFF2-40B4-BE49-F238E27FC236}">
                <a16:creationId xmlns:a16="http://schemas.microsoft.com/office/drawing/2014/main" id="{F8F951D6-FD7B-224A-A118-9B34A2126A9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7482282" y="10952967"/>
            <a:ext cx="880115" cy="880115"/>
          </a:xfrm>
          <a:prstGeom prst="rect">
            <a:avLst/>
          </a:prstGeom>
        </p:spPr>
      </p:pic>
      <p:pic>
        <p:nvPicPr>
          <p:cNvPr id="53" name="Picture 52" descr="A close up of a logo&#10;&#10;Description automatically generated">
            <a:extLst>
              <a:ext uri="{FF2B5EF4-FFF2-40B4-BE49-F238E27FC236}">
                <a16:creationId xmlns:a16="http://schemas.microsoft.com/office/drawing/2014/main" id="{46DFB8C9-1B38-1C43-8039-7D7C961B6BD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486723" y="11045682"/>
            <a:ext cx="818292" cy="818292"/>
          </a:xfrm>
          <a:prstGeom prst="rect">
            <a:avLst/>
          </a:prstGeom>
        </p:spPr>
      </p:pic>
      <p:pic>
        <p:nvPicPr>
          <p:cNvPr id="54" name="Picture 53" descr="A picture containing food, shirt&#10;&#10;Description automatically generated">
            <a:extLst>
              <a:ext uri="{FF2B5EF4-FFF2-40B4-BE49-F238E27FC236}">
                <a16:creationId xmlns:a16="http://schemas.microsoft.com/office/drawing/2014/main" id="{3E2622C8-A1DB-BE42-9C86-DB46C9E21D0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6406129" y="10999314"/>
            <a:ext cx="866679" cy="866680"/>
          </a:xfrm>
          <a:prstGeom prst="rect">
            <a:avLst/>
          </a:prstGeom>
        </p:spPr>
      </p:pic>
      <p:pic>
        <p:nvPicPr>
          <p:cNvPr id="55" name="Picture 54" descr="A close up of a logo&#10;&#10;Description automatically generated">
            <a:extLst>
              <a:ext uri="{FF2B5EF4-FFF2-40B4-BE49-F238E27FC236}">
                <a16:creationId xmlns:a16="http://schemas.microsoft.com/office/drawing/2014/main" id="{1CBB5046-250B-3944-A153-0488828FA04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514488" y="11060817"/>
            <a:ext cx="775981" cy="775980"/>
          </a:xfrm>
          <a:prstGeom prst="rect">
            <a:avLst/>
          </a:prstGeom>
        </p:spPr>
      </p:pic>
      <p:sp>
        <p:nvSpPr>
          <p:cNvPr id="56" name="TBD TBD…">
            <a:extLst>
              <a:ext uri="{FF2B5EF4-FFF2-40B4-BE49-F238E27FC236}">
                <a16:creationId xmlns:a16="http://schemas.microsoft.com/office/drawing/2014/main" id="{51596D6C-51AD-DC45-9785-0F34E83E2B6C}"/>
              </a:ext>
            </a:extLst>
          </p:cNvPr>
          <p:cNvSpPr txBox="1"/>
          <p:nvPr/>
        </p:nvSpPr>
        <p:spPr>
          <a:xfrm>
            <a:off x="15227643" y="8977629"/>
            <a:ext cx="2045165" cy="516423"/>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defTabSz="457200">
              <a:lnSpc>
                <a:spcPct val="150000"/>
              </a:lnSpc>
              <a:spcAft>
                <a:spcPts val="2800"/>
              </a:spcAft>
              <a:defRPr sz="2700" b="0">
                <a:latin typeface="Calibri"/>
                <a:ea typeface="Calibri"/>
                <a:cs typeface="Calibri"/>
                <a:sym typeface="Calibri"/>
              </a:defRPr>
            </a:pPr>
            <a:r>
              <a:rPr lang="en-US" sz="2000" dirty="0">
                <a:solidFill>
                  <a:schemeClr val="tx2"/>
                </a:solidFill>
                <a:latin typeface="Arial Black" panose="020B0604020202020204" pitchFamily="34" charset="0"/>
                <a:cs typeface="Arial Black" panose="020B0604020202020204" pitchFamily="34" charset="0"/>
                <a:sym typeface="Calibri"/>
              </a:rPr>
              <a:t>[LOGO HERE]</a:t>
            </a:r>
          </a:p>
        </p:txBody>
      </p:sp>
      <p:grpSp>
        <p:nvGrpSpPr>
          <p:cNvPr id="58" name="Group 57">
            <a:extLst>
              <a:ext uri="{FF2B5EF4-FFF2-40B4-BE49-F238E27FC236}">
                <a16:creationId xmlns:a16="http://schemas.microsoft.com/office/drawing/2014/main" id="{2C548C98-6B09-5643-B0AA-4C4E3980DF71}"/>
              </a:ext>
            </a:extLst>
          </p:cNvPr>
          <p:cNvGrpSpPr/>
          <p:nvPr/>
        </p:nvGrpSpPr>
        <p:grpSpPr>
          <a:xfrm>
            <a:off x="16863809" y="3817598"/>
            <a:ext cx="5240430" cy="2506263"/>
            <a:chOff x="15176474" y="7933205"/>
            <a:chExt cx="5240430" cy="2506263"/>
          </a:xfrm>
        </p:grpSpPr>
        <p:sp>
          <p:nvSpPr>
            <p:cNvPr id="59" name="Rounded Rectangle 58">
              <a:extLst>
                <a:ext uri="{FF2B5EF4-FFF2-40B4-BE49-F238E27FC236}">
                  <a16:creationId xmlns:a16="http://schemas.microsoft.com/office/drawing/2014/main" id="{8C8823D3-B0F7-5547-ABFE-29202ACCF830}"/>
                </a:ext>
              </a:extLst>
            </p:cNvPr>
            <p:cNvSpPr/>
            <p:nvPr/>
          </p:nvSpPr>
          <p:spPr>
            <a:xfrm>
              <a:off x="15176474" y="8072254"/>
              <a:ext cx="5240430" cy="2137719"/>
            </a:xfrm>
            <a:prstGeom prst="roundRect">
              <a:avLst>
                <a:gd name="adj" fmla="val 3950"/>
              </a:avLst>
            </a:prstGeom>
            <a:noFill/>
            <a:ln w="47625" cap="flat">
              <a:solidFill>
                <a:srgbClr val="00A0D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0" name="Rectangle 59">
              <a:extLst>
                <a:ext uri="{FF2B5EF4-FFF2-40B4-BE49-F238E27FC236}">
                  <a16:creationId xmlns:a16="http://schemas.microsoft.com/office/drawing/2014/main" id="{2150CCEA-B158-7940-A58B-6D23EDB4CE06}"/>
                </a:ext>
              </a:extLst>
            </p:cNvPr>
            <p:cNvSpPr/>
            <p:nvPr/>
          </p:nvSpPr>
          <p:spPr>
            <a:xfrm>
              <a:off x="16897503" y="7933205"/>
              <a:ext cx="1782671" cy="327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Rectangle 60">
              <a:extLst>
                <a:ext uri="{FF2B5EF4-FFF2-40B4-BE49-F238E27FC236}">
                  <a16:creationId xmlns:a16="http://schemas.microsoft.com/office/drawing/2014/main" id="{4292CF6F-7AEB-CE4B-8D45-20447E1E2DDA}"/>
                </a:ext>
              </a:extLst>
            </p:cNvPr>
            <p:cNvSpPr/>
            <p:nvPr/>
          </p:nvSpPr>
          <p:spPr>
            <a:xfrm>
              <a:off x="15641089" y="10013465"/>
              <a:ext cx="4366259" cy="42600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pic>
        <p:nvPicPr>
          <p:cNvPr id="63" name="Picture 62" descr="A close up of a logo&#10;&#10;Description automatically generated">
            <a:extLst>
              <a:ext uri="{FF2B5EF4-FFF2-40B4-BE49-F238E27FC236}">
                <a16:creationId xmlns:a16="http://schemas.microsoft.com/office/drawing/2014/main" id="{59E54C54-31C4-0D41-808C-F492F82657F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0641118" y="5577403"/>
            <a:ext cx="880115" cy="880115"/>
          </a:xfrm>
          <a:prstGeom prst="rect">
            <a:avLst/>
          </a:prstGeom>
        </p:spPr>
      </p:pic>
      <p:pic>
        <p:nvPicPr>
          <p:cNvPr id="64" name="Picture 63" descr="A close up of a logo&#10;&#10;Description automatically generated">
            <a:extLst>
              <a:ext uri="{FF2B5EF4-FFF2-40B4-BE49-F238E27FC236}">
                <a16:creationId xmlns:a16="http://schemas.microsoft.com/office/drawing/2014/main" id="{7FAE7E04-A956-644D-AE7E-BBE50A3816C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645559" y="5670118"/>
            <a:ext cx="818292" cy="818292"/>
          </a:xfrm>
          <a:prstGeom prst="rect">
            <a:avLst/>
          </a:prstGeom>
        </p:spPr>
      </p:pic>
      <p:pic>
        <p:nvPicPr>
          <p:cNvPr id="65" name="Picture 64" descr="A picture containing food, shirt&#10;&#10;Description automatically generated">
            <a:extLst>
              <a:ext uri="{FF2B5EF4-FFF2-40B4-BE49-F238E27FC236}">
                <a16:creationId xmlns:a16="http://schemas.microsoft.com/office/drawing/2014/main" id="{D4355AB8-30EE-DC45-84A0-3602D36E13D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64965" y="5623750"/>
            <a:ext cx="866679" cy="866680"/>
          </a:xfrm>
          <a:prstGeom prst="rect">
            <a:avLst/>
          </a:prstGeom>
        </p:spPr>
      </p:pic>
      <p:pic>
        <p:nvPicPr>
          <p:cNvPr id="66" name="Picture 65" descr="A close up of a logo&#10;&#10;Description automatically generated">
            <a:extLst>
              <a:ext uri="{FF2B5EF4-FFF2-40B4-BE49-F238E27FC236}">
                <a16:creationId xmlns:a16="http://schemas.microsoft.com/office/drawing/2014/main" id="{D762840C-8FA9-6C4D-B998-EB9432D77C94}"/>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8673324" y="5685253"/>
            <a:ext cx="775981" cy="775980"/>
          </a:xfrm>
          <a:prstGeom prst="rect">
            <a:avLst/>
          </a:prstGeom>
        </p:spPr>
      </p:pic>
      <p:grpSp>
        <p:nvGrpSpPr>
          <p:cNvPr id="68" name="Group 67">
            <a:extLst>
              <a:ext uri="{FF2B5EF4-FFF2-40B4-BE49-F238E27FC236}">
                <a16:creationId xmlns:a16="http://schemas.microsoft.com/office/drawing/2014/main" id="{C18110E9-71EF-1847-A539-23454EACAD0D}"/>
              </a:ext>
            </a:extLst>
          </p:cNvPr>
          <p:cNvGrpSpPr/>
          <p:nvPr/>
        </p:nvGrpSpPr>
        <p:grpSpPr>
          <a:xfrm>
            <a:off x="9548609" y="3817598"/>
            <a:ext cx="5240430" cy="2506263"/>
            <a:chOff x="15176474" y="7933205"/>
            <a:chExt cx="5240430" cy="2506263"/>
          </a:xfrm>
        </p:grpSpPr>
        <p:sp>
          <p:nvSpPr>
            <p:cNvPr id="69" name="Rounded Rectangle 68">
              <a:extLst>
                <a:ext uri="{FF2B5EF4-FFF2-40B4-BE49-F238E27FC236}">
                  <a16:creationId xmlns:a16="http://schemas.microsoft.com/office/drawing/2014/main" id="{3147A82C-0AF6-BE4F-BE85-54E740EA7909}"/>
                </a:ext>
              </a:extLst>
            </p:cNvPr>
            <p:cNvSpPr/>
            <p:nvPr/>
          </p:nvSpPr>
          <p:spPr>
            <a:xfrm>
              <a:off x="15176474" y="8072254"/>
              <a:ext cx="5240430" cy="2137719"/>
            </a:xfrm>
            <a:prstGeom prst="roundRect">
              <a:avLst>
                <a:gd name="adj" fmla="val 3950"/>
              </a:avLst>
            </a:prstGeom>
            <a:noFill/>
            <a:ln w="47625" cap="flat">
              <a:solidFill>
                <a:srgbClr val="00A0D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a:extLst>
                <a:ext uri="{FF2B5EF4-FFF2-40B4-BE49-F238E27FC236}">
                  <a16:creationId xmlns:a16="http://schemas.microsoft.com/office/drawing/2014/main" id="{8E42397E-E530-1C4A-A64A-00BAE6794BE2}"/>
                </a:ext>
              </a:extLst>
            </p:cNvPr>
            <p:cNvSpPr/>
            <p:nvPr/>
          </p:nvSpPr>
          <p:spPr>
            <a:xfrm>
              <a:off x="16897503" y="7933205"/>
              <a:ext cx="1782671" cy="327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1" name="Rectangle 70">
              <a:extLst>
                <a:ext uri="{FF2B5EF4-FFF2-40B4-BE49-F238E27FC236}">
                  <a16:creationId xmlns:a16="http://schemas.microsoft.com/office/drawing/2014/main" id="{BDD65998-84C9-4A45-981D-408BC209833D}"/>
                </a:ext>
              </a:extLst>
            </p:cNvPr>
            <p:cNvSpPr/>
            <p:nvPr/>
          </p:nvSpPr>
          <p:spPr>
            <a:xfrm>
              <a:off x="15641089" y="10013465"/>
              <a:ext cx="4366259" cy="42600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pic>
        <p:nvPicPr>
          <p:cNvPr id="73" name="Picture 72" descr="A close up of a logo&#10;&#10;Description automatically generated">
            <a:extLst>
              <a:ext uri="{FF2B5EF4-FFF2-40B4-BE49-F238E27FC236}">
                <a16:creationId xmlns:a16="http://schemas.microsoft.com/office/drawing/2014/main" id="{482644E1-99E8-A742-A233-FE6A179376B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260605" y="5577403"/>
            <a:ext cx="880115" cy="880115"/>
          </a:xfrm>
          <a:prstGeom prst="rect">
            <a:avLst/>
          </a:prstGeom>
        </p:spPr>
      </p:pic>
      <p:pic>
        <p:nvPicPr>
          <p:cNvPr id="74" name="Picture 73" descr="A close up of a logo&#10;&#10;Description automatically generated">
            <a:extLst>
              <a:ext uri="{FF2B5EF4-FFF2-40B4-BE49-F238E27FC236}">
                <a16:creationId xmlns:a16="http://schemas.microsoft.com/office/drawing/2014/main" id="{0A525B9C-88A3-1F46-AA81-FFB1192672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265046" y="5670118"/>
            <a:ext cx="818292" cy="818292"/>
          </a:xfrm>
          <a:prstGeom prst="rect">
            <a:avLst/>
          </a:prstGeom>
        </p:spPr>
      </p:pic>
      <p:pic>
        <p:nvPicPr>
          <p:cNvPr id="75" name="Picture 74" descr="A picture containing food, shirt&#10;&#10;Description automatically generated">
            <a:extLst>
              <a:ext uri="{FF2B5EF4-FFF2-40B4-BE49-F238E27FC236}">
                <a16:creationId xmlns:a16="http://schemas.microsoft.com/office/drawing/2014/main" id="{8EF5B082-8A26-9E42-85DA-721DE53416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184452" y="5623750"/>
            <a:ext cx="866679" cy="866680"/>
          </a:xfrm>
          <a:prstGeom prst="rect">
            <a:avLst/>
          </a:prstGeom>
        </p:spPr>
      </p:pic>
      <p:pic>
        <p:nvPicPr>
          <p:cNvPr id="76" name="Picture 75" descr="A close up of a logo&#10;&#10;Description automatically generated">
            <a:extLst>
              <a:ext uri="{FF2B5EF4-FFF2-40B4-BE49-F238E27FC236}">
                <a16:creationId xmlns:a16="http://schemas.microsoft.com/office/drawing/2014/main" id="{8A299D7F-812F-2C45-99C3-C57D4273E7E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1292811" y="5685253"/>
            <a:ext cx="775981" cy="775980"/>
          </a:xfrm>
          <a:prstGeom prst="rect">
            <a:avLst/>
          </a:prstGeom>
        </p:spPr>
      </p:pic>
      <p:grpSp>
        <p:nvGrpSpPr>
          <p:cNvPr id="78" name="Group 77">
            <a:extLst>
              <a:ext uri="{FF2B5EF4-FFF2-40B4-BE49-F238E27FC236}">
                <a16:creationId xmlns:a16="http://schemas.microsoft.com/office/drawing/2014/main" id="{15956ED6-0BB3-BB4B-8686-59CF57E25D2E}"/>
              </a:ext>
            </a:extLst>
          </p:cNvPr>
          <p:cNvGrpSpPr/>
          <p:nvPr/>
        </p:nvGrpSpPr>
        <p:grpSpPr>
          <a:xfrm>
            <a:off x="1900900" y="3817598"/>
            <a:ext cx="5240430" cy="2506263"/>
            <a:chOff x="15176474" y="7933205"/>
            <a:chExt cx="5240430" cy="2506263"/>
          </a:xfrm>
        </p:grpSpPr>
        <p:sp>
          <p:nvSpPr>
            <p:cNvPr id="79" name="Rounded Rectangle 78">
              <a:extLst>
                <a:ext uri="{FF2B5EF4-FFF2-40B4-BE49-F238E27FC236}">
                  <a16:creationId xmlns:a16="http://schemas.microsoft.com/office/drawing/2014/main" id="{F2072CA8-55C9-F840-B7CE-2F9C32FB10DE}"/>
                </a:ext>
              </a:extLst>
            </p:cNvPr>
            <p:cNvSpPr/>
            <p:nvPr/>
          </p:nvSpPr>
          <p:spPr>
            <a:xfrm>
              <a:off x="15176474" y="8072254"/>
              <a:ext cx="5240430" cy="2137719"/>
            </a:xfrm>
            <a:prstGeom prst="roundRect">
              <a:avLst>
                <a:gd name="adj" fmla="val 3950"/>
              </a:avLst>
            </a:prstGeom>
            <a:noFill/>
            <a:ln w="47625" cap="flat">
              <a:solidFill>
                <a:srgbClr val="00A0D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Rectangle 79">
              <a:extLst>
                <a:ext uri="{FF2B5EF4-FFF2-40B4-BE49-F238E27FC236}">
                  <a16:creationId xmlns:a16="http://schemas.microsoft.com/office/drawing/2014/main" id="{997D13EB-CEC0-2F49-918B-ADD1A526C8B6}"/>
                </a:ext>
              </a:extLst>
            </p:cNvPr>
            <p:cNvSpPr/>
            <p:nvPr/>
          </p:nvSpPr>
          <p:spPr>
            <a:xfrm>
              <a:off x="16897503" y="7933205"/>
              <a:ext cx="1782671" cy="327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Rectangle 80">
              <a:extLst>
                <a:ext uri="{FF2B5EF4-FFF2-40B4-BE49-F238E27FC236}">
                  <a16:creationId xmlns:a16="http://schemas.microsoft.com/office/drawing/2014/main" id="{31A18C81-9AE5-B443-AC53-79D742F3AFF6}"/>
                </a:ext>
              </a:extLst>
            </p:cNvPr>
            <p:cNvSpPr/>
            <p:nvPr/>
          </p:nvSpPr>
          <p:spPr>
            <a:xfrm>
              <a:off x="15641089" y="10013465"/>
              <a:ext cx="4366259" cy="42600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pic>
        <p:nvPicPr>
          <p:cNvPr id="88" name="Picture 87" descr="A close up of a logo&#10;&#10;Description automatically generated">
            <a:extLst>
              <a:ext uri="{FF2B5EF4-FFF2-40B4-BE49-F238E27FC236}">
                <a16:creationId xmlns:a16="http://schemas.microsoft.com/office/drawing/2014/main" id="{2923D21E-1828-864E-AD1D-C2B649DD7D8A}"/>
              </a:ext>
            </a:extLst>
          </p:cNvPr>
          <p:cNvPicPr>
            <a:picLocks noChangeAspect="1"/>
          </p:cNvPicPr>
          <p:nvPr/>
        </p:nvPicPr>
        <p:blipFill rotWithShape="1">
          <a:blip r:embed="rId6" cstate="print">
            <a:alphaModFix/>
            <a:extLst>
              <a:ext uri="{28A0092B-C50C-407E-A947-70E740481C1C}">
                <a14:useLocalDpi xmlns:a14="http://schemas.microsoft.com/office/drawing/2010/main"/>
              </a:ext>
            </a:extLst>
          </a:blip>
          <a:srcRect/>
          <a:stretch/>
        </p:blipFill>
        <p:spPr>
          <a:xfrm>
            <a:off x="18673324" y="3281451"/>
            <a:ext cx="1628533" cy="992309"/>
          </a:xfrm>
          <a:prstGeom prst="rect">
            <a:avLst/>
          </a:prstGeom>
        </p:spPr>
      </p:pic>
      <p:pic>
        <p:nvPicPr>
          <p:cNvPr id="89" name="Picture 88" descr="A close up of a logo&#10;&#10;Description automatically generated">
            <a:extLst>
              <a:ext uri="{FF2B5EF4-FFF2-40B4-BE49-F238E27FC236}">
                <a16:creationId xmlns:a16="http://schemas.microsoft.com/office/drawing/2014/main" id="{2749B00E-86C1-FC47-91E4-B18644D94EA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210517" y="3612120"/>
            <a:ext cx="2308212" cy="532782"/>
          </a:xfrm>
          <a:prstGeom prst="rect">
            <a:avLst/>
          </a:prstGeom>
        </p:spPr>
      </p:pic>
      <p:grpSp>
        <p:nvGrpSpPr>
          <p:cNvPr id="92" name="Group 91">
            <a:extLst>
              <a:ext uri="{FF2B5EF4-FFF2-40B4-BE49-F238E27FC236}">
                <a16:creationId xmlns:a16="http://schemas.microsoft.com/office/drawing/2014/main" id="{657E19B2-6AFA-0849-AECA-4E9E2E4BF831}"/>
              </a:ext>
            </a:extLst>
          </p:cNvPr>
          <p:cNvGrpSpPr/>
          <p:nvPr/>
        </p:nvGrpSpPr>
        <p:grpSpPr>
          <a:xfrm>
            <a:off x="5503083" y="9193162"/>
            <a:ext cx="5240430" cy="2506263"/>
            <a:chOff x="15176474" y="7933205"/>
            <a:chExt cx="5240430" cy="2506263"/>
          </a:xfrm>
        </p:grpSpPr>
        <p:sp>
          <p:nvSpPr>
            <p:cNvPr id="93" name="Rounded Rectangle 92">
              <a:extLst>
                <a:ext uri="{FF2B5EF4-FFF2-40B4-BE49-F238E27FC236}">
                  <a16:creationId xmlns:a16="http://schemas.microsoft.com/office/drawing/2014/main" id="{35E06E6D-448C-3F4B-BD28-FB837E97FFBA}"/>
                </a:ext>
              </a:extLst>
            </p:cNvPr>
            <p:cNvSpPr/>
            <p:nvPr/>
          </p:nvSpPr>
          <p:spPr>
            <a:xfrm>
              <a:off x="15176474" y="8072254"/>
              <a:ext cx="5240430" cy="2137719"/>
            </a:xfrm>
            <a:prstGeom prst="roundRect">
              <a:avLst>
                <a:gd name="adj" fmla="val 3950"/>
              </a:avLst>
            </a:prstGeom>
            <a:noFill/>
            <a:ln w="47625" cap="flat">
              <a:solidFill>
                <a:srgbClr val="00A0D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Rectangle 93">
              <a:extLst>
                <a:ext uri="{FF2B5EF4-FFF2-40B4-BE49-F238E27FC236}">
                  <a16:creationId xmlns:a16="http://schemas.microsoft.com/office/drawing/2014/main" id="{6B80BF33-EE2A-8449-B6CE-68221FEA0929}"/>
                </a:ext>
              </a:extLst>
            </p:cNvPr>
            <p:cNvSpPr/>
            <p:nvPr/>
          </p:nvSpPr>
          <p:spPr>
            <a:xfrm>
              <a:off x="16897503" y="7933205"/>
              <a:ext cx="1782671" cy="327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5" name="Rectangle 94">
              <a:extLst>
                <a:ext uri="{FF2B5EF4-FFF2-40B4-BE49-F238E27FC236}">
                  <a16:creationId xmlns:a16="http://schemas.microsoft.com/office/drawing/2014/main" id="{8B727D01-F753-AE47-A289-1667320CDE2B}"/>
                </a:ext>
              </a:extLst>
            </p:cNvPr>
            <p:cNvSpPr/>
            <p:nvPr/>
          </p:nvSpPr>
          <p:spPr>
            <a:xfrm>
              <a:off x="15641089" y="10013465"/>
              <a:ext cx="4366259" cy="42600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pic>
        <p:nvPicPr>
          <p:cNvPr id="102" name="Picture 101">
            <a:extLst>
              <a:ext uri="{FF2B5EF4-FFF2-40B4-BE49-F238E27FC236}">
                <a16:creationId xmlns:a16="http://schemas.microsoft.com/office/drawing/2014/main" id="{1223598B-3405-734B-9775-2BF8FBF18C0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931960" y="8745606"/>
            <a:ext cx="2323071" cy="735486"/>
          </a:xfrm>
          <a:prstGeom prst="rect">
            <a:avLst/>
          </a:prstGeom>
        </p:spPr>
      </p:pic>
      <p:pic>
        <p:nvPicPr>
          <p:cNvPr id="103" name="Picture 102" descr="A close up of a logo&#10;&#10;Description automatically generated">
            <a:extLst>
              <a:ext uri="{FF2B5EF4-FFF2-40B4-BE49-F238E27FC236}">
                <a16:creationId xmlns:a16="http://schemas.microsoft.com/office/drawing/2014/main" id="{7B802A46-EF6F-1846-B409-983FDFA7877B}"/>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10894149" y="3547355"/>
            <a:ext cx="2595701" cy="594572"/>
          </a:xfrm>
          <a:prstGeom prst="rect">
            <a:avLst/>
          </a:prstGeom>
        </p:spPr>
      </p:pic>
      <p:pic>
        <p:nvPicPr>
          <p:cNvPr id="87" name="Picture 86" descr="A close up of a sign&#10;&#10;Description automatically generated">
            <a:extLst>
              <a:ext uri="{FF2B5EF4-FFF2-40B4-BE49-F238E27FC236}">
                <a16:creationId xmlns:a16="http://schemas.microsoft.com/office/drawing/2014/main" id="{A26B702B-8B92-EC4F-90C5-41FE25D32DEE}"/>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48916" y="11082318"/>
            <a:ext cx="943403" cy="729726"/>
          </a:xfrm>
          <a:prstGeom prst="rect">
            <a:avLst/>
          </a:prstGeom>
        </p:spPr>
      </p:pic>
      <p:pic>
        <p:nvPicPr>
          <p:cNvPr id="90" name="Picture 89" descr="A picture containing food, shirt&#10;&#10;Description automatically generated">
            <a:extLst>
              <a:ext uri="{FF2B5EF4-FFF2-40B4-BE49-F238E27FC236}">
                <a16:creationId xmlns:a16="http://schemas.microsoft.com/office/drawing/2014/main" id="{52E92803-0C88-8F4E-9F00-C940A369C47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51885" y="11037081"/>
            <a:ext cx="866679" cy="866680"/>
          </a:xfrm>
          <a:prstGeom prst="rect">
            <a:avLst/>
          </a:prstGeom>
        </p:spPr>
      </p:pic>
      <p:pic>
        <p:nvPicPr>
          <p:cNvPr id="91" name="Picture 90" descr="A close up of a logo&#10;&#10;Description automatically generated">
            <a:extLst>
              <a:ext uri="{FF2B5EF4-FFF2-40B4-BE49-F238E27FC236}">
                <a16:creationId xmlns:a16="http://schemas.microsoft.com/office/drawing/2014/main" id="{68BA35D8-F0D6-6E48-8504-72D583D8860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280016" y="10990734"/>
            <a:ext cx="880115" cy="880115"/>
          </a:xfrm>
          <a:prstGeom prst="rect">
            <a:avLst/>
          </a:prstGeom>
        </p:spPr>
      </p:pic>
      <p:pic>
        <p:nvPicPr>
          <p:cNvPr id="101" name="Picture 100" descr="A close up of a logo&#10;&#10;Description automatically generated">
            <a:extLst>
              <a:ext uri="{FF2B5EF4-FFF2-40B4-BE49-F238E27FC236}">
                <a16:creationId xmlns:a16="http://schemas.microsoft.com/office/drawing/2014/main" id="{6DFB685F-72E0-F248-A582-400A8E29F93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318470" y="11048480"/>
            <a:ext cx="775981" cy="775980"/>
          </a:xfrm>
          <a:prstGeom prst="rect">
            <a:avLst/>
          </a:prstGeom>
        </p:spPr>
      </p:pic>
      <p:pic>
        <p:nvPicPr>
          <p:cNvPr id="57" name="Picture 56" descr="A close up of a sign&#10;&#10;Description automatically generated">
            <a:extLst>
              <a:ext uri="{FF2B5EF4-FFF2-40B4-BE49-F238E27FC236}">
                <a16:creationId xmlns:a16="http://schemas.microsoft.com/office/drawing/2014/main" id="{3657E5FC-07C2-C044-9D16-04F924498FB9}"/>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572552" y="5773859"/>
            <a:ext cx="943403" cy="729726"/>
          </a:xfrm>
          <a:prstGeom prst="rect">
            <a:avLst/>
          </a:prstGeom>
        </p:spPr>
      </p:pic>
      <p:pic>
        <p:nvPicPr>
          <p:cNvPr id="77" name="Picture 76" descr="A picture containing food, shirt&#10;&#10;Description automatically generated">
            <a:extLst>
              <a:ext uri="{FF2B5EF4-FFF2-40B4-BE49-F238E27FC236}">
                <a16:creationId xmlns:a16="http://schemas.microsoft.com/office/drawing/2014/main" id="{EDF5C839-CEC7-3341-A05F-726BB8FA9E3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575521" y="5728622"/>
            <a:ext cx="866679" cy="866680"/>
          </a:xfrm>
          <a:prstGeom prst="rect">
            <a:avLst/>
          </a:prstGeom>
        </p:spPr>
      </p:pic>
      <p:pic>
        <p:nvPicPr>
          <p:cNvPr id="97" name="Picture 96" descr="A close up of a logo&#10;&#10;Description automatically generated">
            <a:extLst>
              <a:ext uri="{FF2B5EF4-FFF2-40B4-BE49-F238E27FC236}">
                <a16:creationId xmlns:a16="http://schemas.microsoft.com/office/drawing/2014/main" id="{23570AEF-1A67-0349-940F-F246BC5E27D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03652" y="5682275"/>
            <a:ext cx="880115" cy="880115"/>
          </a:xfrm>
          <a:prstGeom prst="rect">
            <a:avLst/>
          </a:prstGeom>
        </p:spPr>
      </p:pic>
      <p:pic>
        <p:nvPicPr>
          <p:cNvPr id="98" name="Picture 97" descr="A close up of a logo&#10;&#10;Description automatically generated">
            <a:extLst>
              <a:ext uri="{FF2B5EF4-FFF2-40B4-BE49-F238E27FC236}">
                <a16:creationId xmlns:a16="http://schemas.microsoft.com/office/drawing/2014/main" id="{11763F2A-BF9C-C246-9A37-75AB4A0BB4C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642106" y="5740021"/>
            <a:ext cx="775981" cy="775980"/>
          </a:xfrm>
          <a:prstGeom prst="rect">
            <a:avLst/>
          </a:prstGeom>
        </p:spPr>
      </p:pic>
      <p:pic>
        <p:nvPicPr>
          <p:cNvPr id="62" name="Picture 61">
            <a:extLst>
              <a:ext uri="{FF2B5EF4-FFF2-40B4-BE49-F238E27FC236}">
                <a16:creationId xmlns:a16="http://schemas.microsoft.com/office/drawing/2014/main" id="{1D7AC8F5-0F88-2F45-B9BF-377BF4F34E7D}"/>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2191087" y="4283951"/>
            <a:ext cx="4596839" cy="1232591"/>
          </a:xfrm>
          <a:prstGeom prst="rect">
            <a:avLst/>
          </a:prstGeom>
        </p:spPr>
      </p:pic>
      <p:pic>
        <p:nvPicPr>
          <p:cNvPr id="67" name="Picture 66">
            <a:extLst>
              <a:ext uri="{FF2B5EF4-FFF2-40B4-BE49-F238E27FC236}">
                <a16:creationId xmlns:a16="http://schemas.microsoft.com/office/drawing/2014/main" id="{C232A249-88C2-A545-A90A-3D25C423F65F}"/>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9876401" y="4283951"/>
            <a:ext cx="4596839" cy="1232591"/>
          </a:xfrm>
          <a:prstGeom prst="rect">
            <a:avLst/>
          </a:prstGeom>
        </p:spPr>
      </p:pic>
      <p:pic>
        <p:nvPicPr>
          <p:cNvPr id="72" name="Picture 71">
            <a:extLst>
              <a:ext uri="{FF2B5EF4-FFF2-40B4-BE49-F238E27FC236}">
                <a16:creationId xmlns:a16="http://schemas.microsoft.com/office/drawing/2014/main" id="{61D357D5-F2FC-914B-BC9B-4EC13CE29AAC}"/>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17191601" y="4283951"/>
            <a:ext cx="4596839" cy="1232591"/>
          </a:xfrm>
          <a:prstGeom prst="rect">
            <a:avLst/>
          </a:prstGeom>
        </p:spPr>
      </p:pic>
      <p:pic>
        <p:nvPicPr>
          <p:cNvPr id="85" name="Picture 84">
            <a:extLst>
              <a:ext uri="{FF2B5EF4-FFF2-40B4-BE49-F238E27FC236}">
                <a16:creationId xmlns:a16="http://schemas.microsoft.com/office/drawing/2014/main" id="{3846F129-9B3C-7F42-99CF-10E99531C0DE}"/>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5783373" y="9661494"/>
            <a:ext cx="4596839" cy="1232591"/>
          </a:xfrm>
          <a:prstGeom prst="rect">
            <a:avLst/>
          </a:prstGeom>
        </p:spPr>
      </p:pic>
      <p:pic>
        <p:nvPicPr>
          <p:cNvPr id="86" name="Picture 85">
            <a:extLst>
              <a:ext uri="{FF2B5EF4-FFF2-40B4-BE49-F238E27FC236}">
                <a16:creationId xmlns:a16="http://schemas.microsoft.com/office/drawing/2014/main" id="{D319361B-3952-884A-839F-2599DF650EDC}"/>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14012973" y="9661494"/>
            <a:ext cx="4596839" cy="1232591"/>
          </a:xfrm>
          <a:prstGeom prst="rect">
            <a:avLst/>
          </a:prstGeom>
        </p:spPr>
      </p:pic>
    </p:spTree>
    <p:extLst>
      <p:ext uri="{BB962C8B-B14F-4D97-AF65-F5344CB8AC3E}">
        <p14:creationId xmlns:p14="http://schemas.microsoft.com/office/powerpoint/2010/main" val="265882371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hueOff val="114395"/>
            <a:lumOff val="-24975"/>
          </a:schemeClr>
        </a:solidFill>
        <a:effectLst/>
      </p:bgPr>
    </p:bg>
    <p:spTree>
      <p:nvGrpSpPr>
        <p:cNvPr id="1" name=""/>
        <p:cNvGrpSpPr/>
        <p:nvPr/>
      </p:nvGrpSpPr>
      <p:grpSpPr>
        <a:xfrm>
          <a:off x="0" y="0"/>
          <a:ext cx="0" cy="0"/>
          <a:chOff x="0" y="0"/>
          <a:chExt cx="0" cy="0"/>
        </a:xfrm>
      </p:grpSpPr>
      <p:sp>
        <p:nvSpPr>
          <p:cNvPr id="215" name="Slide Number"/>
          <p:cNvSpPr txBox="1">
            <a:spLocks noGrp="1"/>
          </p:cNvSpPr>
          <p:nvPr>
            <p:ph type="sldNum" sz="quarter" idx="2"/>
          </p:nvPr>
        </p:nvSpPr>
        <p:spPr>
          <a:xfrm>
            <a:off x="922775" y="12602978"/>
            <a:ext cx="283816" cy="4699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latin typeface="Helvetica"/>
                <a:ea typeface="Helvetica"/>
                <a:cs typeface="Helvetica"/>
                <a:sym typeface="Helvetica"/>
              </a:defRPr>
            </a:lvl1pPr>
          </a:lstStyle>
          <a:p>
            <a:fld id="{86CB4B4D-7CA3-9044-876B-883B54F8677D}" type="slidenum">
              <a:t>16</a:t>
            </a:fld>
            <a:endParaRPr/>
          </a:p>
        </p:txBody>
      </p:sp>
      <p:sp>
        <p:nvSpPr>
          <p:cNvPr id="2" name="Rectangle 1">
            <a:extLst>
              <a:ext uri="{FF2B5EF4-FFF2-40B4-BE49-F238E27FC236}">
                <a16:creationId xmlns:a16="http://schemas.microsoft.com/office/drawing/2014/main" id="{E3C675FD-812F-F641-B8A8-A1702A7315C6}"/>
              </a:ext>
            </a:extLst>
          </p:cNvPr>
          <p:cNvSpPr/>
          <p:nvPr/>
        </p:nvSpPr>
        <p:spPr>
          <a:xfrm>
            <a:off x="2856410" y="3704370"/>
            <a:ext cx="18044161" cy="4524315"/>
          </a:xfrm>
          <a:prstGeom prst="rect">
            <a:avLst/>
          </a:prstGeom>
        </p:spPr>
        <p:txBody>
          <a:bodyPr wrap="square">
            <a:spAutoFit/>
          </a:bodyPr>
          <a:lstStyle/>
          <a:p>
            <a:pPr algn="l"/>
            <a:r>
              <a:rPr lang="en-US" sz="3200" b="0" dirty="0">
                <a:solidFill>
                  <a:schemeClr val="bg1"/>
                </a:solidFill>
                <a:latin typeface="Calibri" panose="020F0502020204030204" pitchFamily="34" charset="0"/>
              </a:rPr>
              <a:t>The media contained in this document are for illustrative and design intent purposes only. They are not owned, nor licensed by, P&amp;G Professional and may not be copied, distributed, or used in any other publication or medium. No license is granted in or to any images. An index indicating the source of each image, and from where it can be licenses, can be obtained. If this document is going to be reproduced and distributed externally, the images contained herein must be licensed. Neither this presentation, nor any of its contents, may be reproduced or distributed without P&amp;G Professional’s express written permission. All other trademarks appearing herein are trademarks or registered trademarks of their respective owners. P&amp;G Professional does not claim ownership of any third-party trademark or image contained herein.</a:t>
            </a:r>
            <a:endParaRPr lang="en-US" sz="3600" b="0" dirty="0">
              <a:solidFill>
                <a:schemeClr val="bg1"/>
              </a:solidFill>
              <a:latin typeface="Calibri" panose="020F0502020204030204" pitchFamily="34" charset="0"/>
            </a:endParaRPr>
          </a:p>
          <a:p>
            <a:pPr algn="l"/>
            <a:r>
              <a:rPr lang="en-US" sz="3200" b="0" dirty="0">
                <a:solidFill>
                  <a:schemeClr val="bg1"/>
                </a:solidFill>
                <a:latin typeface="Calibri" panose="020F0502020204030204" pitchFamily="34" charset="0"/>
              </a:rPr>
              <a:t> </a:t>
            </a:r>
            <a:endParaRPr lang="en-US" sz="3600" b="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15799670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hueOff val="114395"/>
            <a:lumOff val="-24975"/>
          </a:schemeClr>
        </a:solidFill>
        <a:effectLst/>
      </p:bgPr>
    </p:bg>
    <p:spTree>
      <p:nvGrpSpPr>
        <p:cNvPr id="1" name=""/>
        <p:cNvGrpSpPr/>
        <p:nvPr/>
      </p:nvGrpSpPr>
      <p:grpSpPr>
        <a:xfrm>
          <a:off x="0" y="0"/>
          <a:ext cx="0" cy="0"/>
          <a:chOff x="0" y="0"/>
          <a:chExt cx="0" cy="0"/>
        </a:xfrm>
      </p:grpSpPr>
      <p:sp>
        <p:nvSpPr>
          <p:cNvPr id="215" name="Slide Number"/>
          <p:cNvSpPr txBox="1">
            <a:spLocks noGrp="1"/>
          </p:cNvSpPr>
          <p:nvPr>
            <p:ph type="sldNum" sz="quarter" idx="2"/>
          </p:nvPr>
        </p:nvSpPr>
        <p:spPr>
          <a:xfrm>
            <a:off x="922775" y="12602978"/>
            <a:ext cx="283816" cy="4699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latin typeface="Helvetica"/>
                <a:ea typeface="Helvetica"/>
                <a:cs typeface="Helvetica"/>
                <a:sym typeface="Helvetica"/>
              </a:defRPr>
            </a:lvl1pPr>
          </a:lstStyle>
          <a:p>
            <a:fld id="{86CB4B4D-7CA3-9044-876B-883B54F8677D}" type="slidenum">
              <a:t>17</a:t>
            </a:fld>
            <a:endParaRPr/>
          </a:p>
        </p:txBody>
      </p:sp>
      <p:sp>
        <p:nvSpPr>
          <p:cNvPr id="216" name="Thanks"/>
          <p:cNvSpPr txBox="1"/>
          <p:nvPr/>
        </p:nvSpPr>
        <p:spPr>
          <a:xfrm>
            <a:off x="1820206" y="5560482"/>
            <a:ext cx="21604437" cy="3136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90000"/>
              </a:lnSpc>
              <a:defRPr sz="22000" b="0">
                <a:solidFill>
                  <a:srgbClr val="FFFFFF"/>
                </a:solidFill>
                <a:latin typeface="Financier Display Black"/>
                <a:ea typeface="Financier Display Black"/>
                <a:cs typeface="Financier Display Black"/>
                <a:sym typeface="Financier Display Black"/>
              </a:defRPr>
            </a:lvl1pPr>
          </a:lstStyle>
          <a:p>
            <a:r>
              <a:rPr b="1" dirty="0">
                <a:latin typeface="Basis Grotesque Pro" panose="020B0503030604040103" pitchFamily="34" charset="0"/>
              </a:rPr>
              <a:t>Thanks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Overview: PGP is now able to leverage new EPA-approved claims for select products related to Coronavirus, Emerging Pathogens and Comet 1 Minute Kill. With the state of the pandemic changing rapidly and businesses beginning to open, the team is eager to s"/>
          <p:cNvSpPr txBox="1"/>
          <p:nvPr/>
        </p:nvSpPr>
        <p:spPr>
          <a:xfrm>
            <a:off x="915211" y="2830713"/>
            <a:ext cx="17276535" cy="8289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algn="l">
              <a:defRPr sz="3100" b="0" spc="-31">
                <a:latin typeface="Basis Grotesque Pro Off-White"/>
                <a:ea typeface="Basis Grotesque Pro Off-White"/>
                <a:cs typeface="Basis Grotesque Pro Off-White"/>
                <a:sym typeface="Basis Grotesque Pro Off-White"/>
              </a:defRPr>
            </a:pPr>
            <a:r>
              <a:rPr sz="3800" dirty="0">
                <a:latin typeface="Basis Grotesque Pro Bold"/>
                <a:ea typeface="Basis Grotesque Pro Bold"/>
                <a:cs typeface="Basis Grotesque Pro Bold"/>
                <a:sym typeface="Basis Grotesque Pro Bold"/>
              </a:rPr>
              <a:t>Overview</a:t>
            </a:r>
            <a:r>
              <a:rPr sz="3800" dirty="0"/>
              <a:t>: </a:t>
            </a:r>
            <a:r>
              <a:rPr lang="en-US" sz="3800" dirty="0"/>
              <a:t>With the hospitality industry preparing to reopen, there is a need to communicate new standards of cleaning to ensure that customers and guests feel safe. PGP has an opportunity to position itself as more than a supplier of professional-grade cleaning supplies and to upsell and upgrade cleaning programs and partnerships with current customers and prospects.</a:t>
            </a:r>
            <a:endParaRPr sz="3800" dirty="0"/>
          </a:p>
          <a:p>
            <a:pPr algn="l">
              <a:defRPr sz="3100" b="0" spc="-31">
                <a:latin typeface="Basis Grotesque Pro Off-White"/>
                <a:ea typeface="Basis Grotesque Pro Off-White"/>
                <a:cs typeface="Basis Grotesque Pro Off-White"/>
                <a:sym typeface="Basis Grotesque Pro Off-White"/>
              </a:defRPr>
            </a:pPr>
            <a:endParaRPr sz="3800" dirty="0"/>
          </a:p>
          <a:p>
            <a:pPr algn="l">
              <a:defRPr sz="3100" b="0" spc="-31">
                <a:latin typeface="Basis Grotesque Pro Off-White"/>
                <a:ea typeface="Basis Grotesque Pro Off-White"/>
                <a:cs typeface="Basis Grotesque Pro Off-White"/>
                <a:sym typeface="Basis Grotesque Pro Off-White"/>
              </a:defRPr>
            </a:pPr>
            <a:r>
              <a:rPr sz="3800" dirty="0">
                <a:latin typeface="Basis Grotesque Pro Bold"/>
                <a:ea typeface="Basis Grotesque Pro Bold"/>
                <a:cs typeface="Basis Grotesque Pro Bold"/>
                <a:sym typeface="Basis Grotesque Pro Bold"/>
              </a:rPr>
              <a:t>Objective</a:t>
            </a:r>
            <a:r>
              <a:rPr sz="3800" dirty="0"/>
              <a:t>: </a:t>
            </a:r>
            <a:r>
              <a:rPr lang="en-US" sz="3800" dirty="0"/>
              <a:t>Simulate what future guest communications around cleaning standards/commitment could look like.</a:t>
            </a:r>
          </a:p>
          <a:p>
            <a:pPr algn="l">
              <a:defRPr sz="3100" b="0" spc="-31">
                <a:latin typeface="Basis Grotesque Pro Off-White"/>
                <a:ea typeface="Basis Grotesque Pro Off-White"/>
                <a:cs typeface="Basis Grotesque Pro Off-White"/>
                <a:sym typeface="Basis Grotesque Pro Off-White"/>
              </a:defRPr>
            </a:pPr>
            <a:endParaRPr sz="3800" dirty="0">
              <a:solidFill>
                <a:schemeClr val="accent5">
                  <a:hueOff val="-82419"/>
                  <a:satOff val="-9513"/>
                  <a:lumOff val="-16343"/>
                </a:schemeClr>
              </a:solidFill>
            </a:endParaRPr>
          </a:p>
          <a:p>
            <a:pPr algn="l">
              <a:defRPr sz="3100" b="0" spc="-31">
                <a:latin typeface="Basis Grotesque Pro Bold"/>
                <a:ea typeface="Basis Grotesque Pro Bold"/>
                <a:cs typeface="Basis Grotesque Pro Bold"/>
                <a:sym typeface="Basis Grotesque Pro Bold"/>
              </a:defRPr>
            </a:pPr>
            <a:r>
              <a:rPr sz="3800" dirty="0"/>
              <a:t>Considerations:</a:t>
            </a:r>
          </a:p>
          <a:p>
            <a:pPr marL="228600" indent="-228600" algn="l">
              <a:buSzPct val="100000"/>
              <a:buChar char="•"/>
              <a:defRPr sz="3100" b="0" spc="-31">
                <a:latin typeface="Basis Grotesque Pro Off-White"/>
                <a:ea typeface="Basis Grotesque Pro Off-White"/>
                <a:cs typeface="Basis Grotesque Pro Off-White"/>
                <a:sym typeface="Basis Grotesque Pro Off-White"/>
              </a:defRPr>
            </a:pPr>
            <a:r>
              <a:rPr lang="en-US" sz="3800" dirty="0"/>
              <a:t>Continue to leverage and explore the big idea of ’Confident Clean’</a:t>
            </a:r>
          </a:p>
          <a:p>
            <a:pPr marL="228600" indent="-228600" algn="l">
              <a:buSzPct val="100000"/>
              <a:buChar char="•"/>
              <a:defRPr sz="3100" b="0" spc="-31">
                <a:latin typeface="Basis Grotesque Pro Off-White"/>
                <a:ea typeface="Basis Grotesque Pro Off-White"/>
                <a:cs typeface="Basis Grotesque Pro Off-White"/>
                <a:sym typeface="Basis Grotesque Pro Off-White"/>
              </a:defRPr>
            </a:pPr>
            <a:r>
              <a:rPr lang="en-US" sz="3800" dirty="0"/>
              <a:t>Look at the guest journey to identify meaningful points of communication</a:t>
            </a:r>
          </a:p>
          <a:p>
            <a:pPr marL="228600" indent="-228600" algn="l">
              <a:buSzPct val="100000"/>
              <a:buChar char="•"/>
              <a:defRPr sz="3100" b="0" spc="-31">
                <a:latin typeface="Basis Grotesque Pro Off-White"/>
                <a:ea typeface="Basis Grotesque Pro Off-White"/>
                <a:cs typeface="Basis Grotesque Pro Off-White"/>
                <a:sym typeface="Basis Grotesque Pro Off-White"/>
              </a:defRPr>
            </a:pPr>
            <a:r>
              <a:rPr lang="en-US" sz="3800" dirty="0"/>
              <a:t>Explore visual &amp; verbal expression that balances clear proof points with a guest-focused, empathetic POV</a:t>
            </a:r>
          </a:p>
        </p:txBody>
      </p:sp>
      <p:sp>
        <p:nvSpPr>
          <p:cNvPr id="191" name="Text"/>
          <p:cNvSpPr txBox="1"/>
          <p:nvPr/>
        </p:nvSpPr>
        <p:spPr>
          <a:xfrm>
            <a:off x="914755" y="12602978"/>
            <a:ext cx="29139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2</a:t>
            </a:fld>
            <a:endParaRPr/>
          </a:p>
        </p:txBody>
      </p:sp>
      <p:sp>
        <p:nvSpPr>
          <p:cNvPr id="6" name="IHG">
            <a:extLst>
              <a:ext uri="{FF2B5EF4-FFF2-40B4-BE49-F238E27FC236}">
                <a16:creationId xmlns:a16="http://schemas.microsoft.com/office/drawing/2014/main" id="{42E8138C-D024-A445-8486-CFADBE6AC9CC}"/>
              </a:ext>
            </a:extLst>
          </p:cNvPr>
          <p:cNvSpPr txBox="1"/>
          <p:nvPr/>
        </p:nvSpPr>
        <p:spPr>
          <a:xfrm>
            <a:off x="915212" y="822367"/>
            <a:ext cx="21108908" cy="1321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90000"/>
              </a:lnSpc>
              <a:defRPr sz="4900" b="0">
                <a:solidFill>
                  <a:schemeClr val="accent1">
                    <a:lumOff val="-13575"/>
                  </a:schemeClr>
                </a:solidFill>
                <a:latin typeface="Financier Display Black"/>
                <a:ea typeface="Financier Display Black"/>
                <a:cs typeface="Financier Display Black"/>
                <a:sym typeface="Financier Display Black"/>
              </a:defRPr>
            </a:lvl1pPr>
          </a:lstStyle>
          <a:p>
            <a:r>
              <a:rPr lang="en-US" sz="4400" b="1" dirty="0">
                <a:solidFill>
                  <a:schemeClr val="tx1"/>
                </a:solidFill>
                <a:latin typeface="Basis Grotesque Pro" panose="020B0503030604040103" pitchFamily="34" charset="0"/>
                <a:cs typeface="Times New Roman" panose="02020603050405020304" pitchFamily="18" charset="0"/>
              </a:rPr>
              <a:t>Partnering with businesses to meet and exceed guests’ new expectations of cleanliness and safety</a:t>
            </a:r>
            <a:endParaRPr sz="4400" b="1" dirty="0">
              <a:solidFill>
                <a:schemeClr val="tx1"/>
              </a:solidFill>
              <a:latin typeface="Basis Grotesque Pro" panose="020B0503030604040103" pitchFamily="34" charset="0"/>
              <a:cs typeface="Times New Roman" panose="02020603050405020304" pitchFamily="18" charset="0"/>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72052AD-A7B7-FE4C-A038-4CB5EF6785AA}"/>
              </a:ext>
            </a:extLst>
          </p:cNvPr>
          <p:cNvGrpSpPr/>
          <p:nvPr/>
        </p:nvGrpSpPr>
        <p:grpSpPr>
          <a:xfrm>
            <a:off x="914754" y="2396359"/>
            <a:ext cx="21635423" cy="10323106"/>
            <a:chOff x="914754" y="2396359"/>
            <a:chExt cx="21635423" cy="10323106"/>
          </a:xfrm>
        </p:grpSpPr>
        <p:pic>
          <p:nvPicPr>
            <p:cNvPr id="10" name="Picture 9" descr="A picture containing screenshot&#10;&#10;Description automatically generated">
              <a:extLst>
                <a:ext uri="{FF2B5EF4-FFF2-40B4-BE49-F238E27FC236}">
                  <a16:creationId xmlns:a16="http://schemas.microsoft.com/office/drawing/2014/main" id="{47098031-1E05-9949-B8F3-35673E2D645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14754" y="2396359"/>
              <a:ext cx="21635423" cy="10323106"/>
            </a:xfrm>
            <a:prstGeom prst="rect">
              <a:avLst/>
            </a:prstGeom>
          </p:spPr>
        </p:pic>
        <p:pic>
          <p:nvPicPr>
            <p:cNvPr id="7" name="Picture 6">
              <a:extLst>
                <a:ext uri="{FF2B5EF4-FFF2-40B4-BE49-F238E27FC236}">
                  <a16:creationId xmlns:a16="http://schemas.microsoft.com/office/drawing/2014/main" id="{2F4B88AE-39DE-DA45-A5E3-258BE884FE4D}"/>
                </a:ext>
              </a:extLst>
            </p:cNvPr>
            <p:cNvPicPr>
              <a:picLocks noChangeAspect="1"/>
            </p:cNvPicPr>
            <p:nvPr/>
          </p:nvPicPr>
          <p:blipFill>
            <a:blip r:embed="rId3">
              <a:alphaModFix/>
            </a:blip>
            <a:stretch>
              <a:fillRect/>
            </a:stretch>
          </p:blipFill>
          <p:spPr>
            <a:xfrm>
              <a:off x="1032742" y="3958043"/>
              <a:ext cx="2592620" cy="1916284"/>
            </a:xfrm>
            <a:prstGeom prst="rect">
              <a:avLst/>
            </a:prstGeom>
          </p:spPr>
        </p:pic>
      </p:grpSp>
      <p:sp>
        <p:nvSpPr>
          <p:cNvPr id="191" name="Text"/>
          <p:cNvSpPr txBox="1"/>
          <p:nvPr/>
        </p:nvSpPr>
        <p:spPr>
          <a:xfrm>
            <a:off x="914755" y="12602978"/>
            <a:ext cx="29139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3</a:t>
            </a:fld>
            <a:endParaRPr/>
          </a:p>
        </p:txBody>
      </p:sp>
      <p:sp>
        <p:nvSpPr>
          <p:cNvPr id="8" name="IHG">
            <a:extLst>
              <a:ext uri="{FF2B5EF4-FFF2-40B4-BE49-F238E27FC236}">
                <a16:creationId xmlns:a16="http://schemas.microsoft.com/office/drawing/2014/main" id="{386F249E-91D2-BE4C-BE33-BFC212AC9BBB}"/>
              </a:ext>
            </a:extLst>
          </p:cNvPr>
          <p:cNvSpPr txBox="1"/>
          <p:nvPr/>
        </p:nvSpPr>
        <p:spPr>
          <a:xfrm>
            <a:off x="915211" y="822367"/>
            <a:ext cx="21976319" cy="1321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90000"/>
              </a:lnSpc>
              <a:defRPr sz="4900" b="0">
                <a:solidFill>
                  <a:schemeClr val="accent1">
                    <a:lumOff val="-13575"/>
                  </a:schemeClr>
                </a:solidFill>
                <a:latin typeface="Financier Display Black"/>
                <a:ea typeface="Financier Display Black"/>
                <a:cs typeface="Financier Display Black"/>
                <a:sym typeface="Financier Display Black"/>
              </a:defRPr>
            </a:lvl1pPr>
          </a:lstStyle>
          <a:p>
            <a:r>
              <a:rPr lang="en-US" sz="4400" b="1" dirty="0">
                <a:solidFill>
                  <a:schemeClr val="tx1"/>
                </a:solidFill>
                <a:latin typeface="Basis Grotesque Pro" panose="020B0503030604040103" pitchFamily="34" charset="0"/>
                <a:cs typeface="Times New Roman" panose="02020603050405020304" pitchFamily="18" charset="0"/>
              </a:rPr>
              <a:t>We want to identify the most important moments in the customer journey so </a:t>
            </a:r>
            <a:br>
              <a:rPr lang="en-US" sz="4400" b="1" dirty="0">
                <a:solidFill>
                  <a:schemeClr val="tx1"/>
                </a:solidFill>
                <a:latin typeface="Basis Grotesque Pro" panose="020B0503030604040103" pitchFamily="34" charset="0"/>
                <a:cs typeface="Times New Roman" panose="02020603050405020304" pitchFamily="18" charset="0"/>
              </a:rPr>
            </a:br>
            <a:r>
              <a:rPr lang="en-US" sz="4400" b="1" dirty="0">
                <a:solidFill>
                  <a:schemeClr val="tx1"/>
                </a:solidFill>
                <a:latin typeface="Basis Grotesque Pro" panose="020B0503030604040103" pitchFamily="34" charset="0"/>
                <a:cs typeface="Times New Roman" panose="02020603050405020304" pitchFamily="18" charset="0"/>
              </a:rPr>
              <a:t>we can answer with clear reassurance at key touch points</a:t>
            </a:r>
            <a:endParaRPr sz="4400" b="1" dirty="0">
              <a:solidFill>
                <a:schemeClr val="tx1"/>
              </a:solidFill>
              <a:latin typeface="Basis Grotesque Pro" panose="020B0503030604040103" pitchFamily="34" charset="0"/>
              <a:cs typeface="Times New Roman" panose="02020603050405020304" pitchFamily="18" charset="0"/>
            </a:endParaRPr>
          </a:p>
        </p:txBody>
      </p:sp>
    </p:spTree>
    <p:extLst>
      <p:ext uri="{BB962C8B-B14F-4D97-AF65-F5344CB8AC3E}">
        <p14:creationId xmlns:p14="http://schemas.microsoft.com/office/powerpoint/2010/main" val="63080864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4</a:t>
            </a:fld>
            <a:endParaRPr/>
          </a:p>
        </p:txBody>
      </p:sp>
      <p:sp>
        <p:nvSpPr>
          <p:cNvPr id="7" name="IHG">
            <a:extLst>
              <a:ext uri="{FF2B5EF4-FFF2-40B4-BE49-F238E27FC236}">
                <a16:creationId xmlns:a16="http://schemas.microsoft.com/office/drawing/2014/main" id="{86E2FF2E-0AE7-734A-9140-F7BD57873F2A}"/>
              </a:ext>
            </a:extLst>
          </p:cNvPr>
          <p:cNvSpPr txBox="1"/>
          <p:nvPr/>
        </p:nvSpPr>
        <p:spPr>
          <a:xfrm>
            <a:off x="915212" y="822367"/>
            <a:ext cx="21108908" cy="1321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90000"/>
              </a:lnSpc>
              <a:defRPr sz="4900" b="0">
                <a:solidFill>
                  <a:schemeClr val="accent1">
                    <a:lumOff val="-13575"/>
                  </a:schemeClr>
                </a:solidFill>
                <a:latin typeface="Financier Display Black"/>
                <a:ea typeface="Financier Display Black"/>
                <a:cs typeface="Financier Display Black"/>
                <a:sym typeface="Financier Display Black"/>
              </a:defRPr>
            </a:lvl1pPr>
          </a:lstStyle>
          <a:p>
            <a:r>
              <a:rPr lang="en-US" sz="4400" b="1" dirty="0">
                <a:solidFill>
                  <a:schemeClr val="tx1"/>
                </a:solidFill>
                <a:latin typeface="Basis Grotesque Pro" panose="020B0503030604040103" pitchFamily="34" charset="0"/>
                <a:cs typeface="Times New Roman" panose="02020603050405020304" pitchFamily="18" charset="0"/>
              </a:rPr>
              <a:t>Across communications, your commitment to clean will come through via </a:t>
            </a:r>
            <a:br>
              <a:rPr lang="en-US" sz="4400" b="1" dirty="0">
                <a:solidFill>
                  <a:schemeClr val="tx1"/>
                </a:solidFill>
                <a:latin typeface="Basis Grotesque Pro" panose="020B0503030604040103" pitchFamily="34" charset="0"/>
                <a:cs typeface="Times New Roman" panose="02020603050405020304" pitchFamily="18" charset="0"/>
              </a:rPr>
            </a:br>
            <a:r>
              <a:rPr lang="en-US" sz="4400" b="1" dirty="0">
                <a:solidFill>
                  <a:schemeClr val="tx1"/>
                </a:solidFill>
                <a:latin typeface="Basis Grotesque Pro" panose="020B0503030604040103" pitchFamily="34" charset="0"/>
                <a:cs typeface="Times New Roman" panose="02020603050405020304" pitchFamily="18" charset="0"/>
              </a:rPr>
              <a:t>3 key elements</a:t>
            </a:r>
            <a:endParaRPr sz="4400" b="1" dirty="0">
              <a:solidFill>
                <a:schemeClr val="tx1"/>
              </a:solidFill>
              <a:latin typeface="Basis Grotesque Pro" panose="020B0503030604040103" pitchFamily="34" charset="0"/>
              <a:cs typeface="Times New Roman" panose="02020603050405020304" pitchFamily="18" charset="0"/>
            </a:endParaRPr>
          </a:p>
        </p:txBody>
      </p:sp>
      <p:sp>
        <p:nvSpPr>
          <p:cNvPr id="8" name="TBD TBD…">
            <a:extLst>
              <a:ext uri="{FF2B5EF4-FFF2-40B4-BE49-F238E27FC236}">
                <a16:creationId xmlns:a16="http://schemas.microsoft.com/office/drawing/2014/main" id="{F115C9C6-53DA-964B-90E4-C74632EC32CD}"/>
              </a:ext>
            </a:extLst>
          </p:cNvPr>
          <p:cNvSpPr txBox="1"/>
          <p:nvPr/>
        </p:nvSpPr>
        <p:spPr>
          <a:xfrm>
            <a:off x="915211" y="3466774"/>
            <a:ext cx="16432989" cy="56220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marL="571500" indent="-571500" algn="l" defTabSz="457200">
              <a:spcAft>
                <a:spcPts val="2800"/>
              </a:spcAft>
              <a:buFont typeface="Arial" panose="020B0604020202020204" pitchFamily="34" charset="0"/>
              <a:buChar char="•"/>
              <a:defRPr sz="2700" b="0">
                <a:latin typeface="Calibri"/>
                <a:ea typeface="Calibri"/>
                <a:cs typeface="Calibri"/>
                <a:sym typeface="Calibri"/>
              </a:defRPr>
            </a:pPr>
            <a:r>
              <a:rPr lang="en-US" sz="5200" dirty="0">
                <a:latin typeface="Basis Grotesque Pro Black" panose="020B0503030604040103" pitchFamily="34" charset="0"/>
              </a:rPr>
              <a:t>Telegraphic idea: </a:t>
            </a:r>
            <a:r>
              <a:rPr lang="en-US" sz="5200" b="0" dirty="0">
                <a:latin typeface="Basis Grotesque Pro" panose="020B0503030604040103" pitchFamily="34" charset="0"/>
              </a:rPr>
              <a:t>intuitive branded program name or headline that shows empathy, assuages fears, and instills confidence</a:t>
            </a:r>
          </a:p>
          <a:p>
            <a:pPr marL="571500" indent="-571500" algn="l" defTabSz="457200">
              <a:spcAft>
                <a:spcPts val="2800"/>
              </a:spcAft>
              <a:buFont typeface="Arial" panose="020B0604020202020204" pitchFamily="34" charset="0"/>
              <a:buChar char="•"/>
              <a:defRPr sz="2700" b="0">
                <a:latin typeface="Calibri"/>
                <a:ea typeface="Calibri"/>
                <a:cs typeface="Calibri"/>
                <a:sym typeface="Calibri"/>
              </a:defRPr>
            </a:pPr>
            <a:r>
              <a:rPr lang="en-US" sz="5200" dirty="0">
                <a:latin typeface="Basis Grotesque Pro Black" panose="020B0503030604040103" pitchFamily="34" charset="0"/>
              </a:rPr>
              <a:t>Reasons to believe: </a:t>
            </a:r>
            <a:r>
              <a:rPr lang="en-US" sz="5200" b="0" dirty="0">
                <a:latin typeface="Basis Grotesque Pro" panose="020B0503030604040103" pitchFamily="34" charset="0"/>
              </a:rPr>
              <a:t>clear support via protocol/claims checklist</a:t>
            </a:r>
          </a:p>
          <a:p>
            <a:pPr marL="571500" indent="-571500" algn="l" defTabSz="457200">
              <a:spcAft>
                <a:spcPts val="2800"/>
              </a:spcAft>
              <a:buFont typeface="Arial" panose="020B0604020202020204" pitchFamily="34" charset="0"/>
              <a:buChar char="•"/>
              <a:defRPr sz="2700" b="0">
                <a:latin typeface="Calibri"/>
                <a:ea typeface="Calibri"/>
                <a:cs typeface="Calibri"/>
                <a:sym typeface="Calibri"/>
              </a:defRPr>
            </a:pPr>
            <a:r>
              <a:rPr lang="en-US" sz="5200" dirty="0">
                <a:latin typeface="Basis Grotesque Pro Black" panose="020B0503030604040103" pitchFamily="34" charset="0"/>
              </a:rPr>
              <a:t>The proof: </a:t>
            </a:r>
            <a:r>
              <a:rPr lang="en-US" sz="5200" b="0" dirty="0">
                <a:latin typeface="Basis Grotesque Pro" panose="020B0503030604040103" pitchFamily="34" charset="0"/>
              </a:rPr>
              <a:t>powered by trusted brands/products</a:t>
            </a:r>
          </a:p>
        </p:txBody>
      </p:sp>
    </p:spTree>
    <p:extLst>
      <p:ext uri="{BB962C8B-B14F-4D97-AF65-F5344CB8AC3E}">
        <p14:creationId xmlns:p14="http://schemas.microsoft.com/office/powerpoint/2010/main" val="4758226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lide Number"/>
          <p:cNvSpPr txBox="1">
            <a:spLocks noGrp="1"/>
          </p:cNvSpPr>
          <p:nvPr>
            <p:ph type="sldNum" sz="quarter" idx="2"/>
          </p:nvPr>
        </p:nvSpPr>
        <p:spPr>
          <a:xfrm>
            <a:off x="922775" y="12602978"/>
            <a:ext cx="283816" cy="4699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latin typeface="Helvetica"/>
                <a:ea typeface="Helvetica"/>
                <a:cs typeface="Helvetica"/>
                <a:sym typeface="Helvetica"/>
              </a:defRPr>
            </a:lvl1pPr>
          </a:lstStyle>
          <a:p>
            <a:fld id="{86CB4B4D-7CA3-9044-876B-883B54F8677D}" type="slidenum">
              <a:t>5</a:t>
            </a:fld>
            <a:endParaRPr/>
          </a:p>
        </p:txBody>
      </p:sp>
      <p:sp>
        <p:nvSpPr>
          <p:cNvPr id="216" name="Thanks"/>
          <p:cNvSpPr txBox="1"/>
          <p:nvPr/>
        </p:nvSpPr>
        <p:spPr>
          <a:xfrm>
            <a:off x="1820206" y="3786758"/>
            <a:ext cx="21604437" cy="14875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90000"/>
              </a:lnSpc>
              <a:defRPr sz="22000" b="0">
                <a:solidFill>
                  <a:srgbClr val="FFFFFF"/>
                </a:solidFill>
                <a:latin typeface="Financier Display Black"/>
                <a:ea typeface="Financier Display Black"/>
                <a:cs typeface="Financier Display Black"/>
                <a:sym typeface="Financier Display Black"/>
              </a:defRPr>
            </a:lvl1pPr>
          </a:lstStyle>
          <a:p>
            <a:r>
              <a:rPr lang="en-US" sz="10000" dirty="0" err="1">
                <a:latin typeface="Helvetica Neue" panose="02000503000000020004" pitchFamily="2" charset="0"/>
                <a:ea typeface="Helvetica Neue" panose="02000503000000020004" pitchFamily="2" charset="0"/>
                <a:cs typeface="Helvetica Neue" panose="02000503000000020004" pitchFamily="2" charset="0"/>
              </a:rPr>
              <a:t>CleanPLUS</a:t>
            </a:r>
            <a:r>
              <a:rPr lang="en-US" sz="10000" dirty="0">
                <a:latin typeface="Helvetica Neue" panose="02000503000000020004" pitchFamily="2" charset="0"/>
                <a:ea typeface="Helvetica Neue" panose="02000503000000020004" pitchFamily="2" charset="0"/>
                <a:cs typeface="Helvetica Neue" panose="02000503000000020004" pitchFamily="2" charset="0"/>
              </a:rPr>
              <a:t> Experience</a:t>
            </a:r>
            <a:endParaRPr sz="10000" dirty="0">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3" name="Straight Connector 2">
            <a:extLst>
              <a:ext uri="{FF2B5EF4-FFF2-40B4-BE49-F238E27FC236}">
                <a16:creationId xmlns:a16="http://schemas.microsoft.com/office/drawing/2014/main" id="{B274368D-4583-2349-8CD9-AAF71EB2C7D7}"/>
              </a:ext>
            </a:extLst>
          </p:cNvPr>
          <p:cNvCxnSpPr/>
          <p:nvPr/>
        </p:nvCxnSpPr>
        <p:spPr>
          <a:xfrm>
            <a:off x="2007411" y="5274345"/>
            <a:ext cx="17271189" cy="0"/>
          </a:xfrm>
          <a:prstGeom prst="line">
            <a:avLst/>
          </a:prstGeom>
          <a:noFill/>
          <a:ln w="25400"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7" name="TBD TBD…">
            <a:extLst>
              <a:ext uri="{FF2B5EF4-FFF2-40B4-BE49-F238E27FC236}">
                <a16:creationId xmlns:a16="http://schemas.microsoft.com/office/drawing/2014/main" id="{52E38AB6-736B-194F-8F2D-53C2875F116E}"/>
              </a:ext>
            </a:extLst>
          </p:cNvPr>
          <p:cNvSpPr txBox="1"/>
          <p:nvPr/>
        </p:nvSpPr>
        <p:spPr>
          <a:xfrm>
            <a:off x="2007412" y="5640889"/>
            <a:ext cx="15582756" cy="2641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algn="l" defTabSz="457200">
              <a:spcAft>
                <a:spcPts val="2800"/>
              </a:spcAft>
              <a:defRPr sz="2700" b="0">
                <a:latin typeface="Calibri"/>
                <a:ea typeface="Calibri"/>
                <a:cs typeface="Calibri"/>
                <a:sym typeface="Calibri"/>
              </a:defRPr>
            </a:pPr>
            <a:r>
              <a:rPr lang="en-US" sz="5500" b="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Reassurance in a time of uncertainty—elevating practices and helping you reach a new standard of clean that guests can count on.</a:t>
            </a:r>
          </a:p>
        </p:txBody>
      </p:sp>
    </p:spTree>
    <p:extLst>
      <p:ext uri="{BB962C8B-B14F-4D97-AF65-F5344CB8AC3E}">
        <p14:creationId xmlns:p14="http://schemas.microsoft.com/office/powerpoint/2010/main" val="130170572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A7B92855-B77C-274E-9398-E3D17164E57F}"/>
              </a:ext>
            </a:extLst>
          </p:cNvPr>
          <p:cNvPicPr>
            <a:picLocks noChangeAspect="1"/>
          </p:cNvPicPr>
          <p:nvPr/>
        </p:nvPicPr>
        <p:blipFill>
          <a:blip r:embed="rId2"/>
          <a:stretch>
            <a:fillRect/>
          </a:stretch>
        </p:blipFill>
        <p:spPr>
          <a:xfrm>
            <a:off x="2469777" y="3389780"/>
            <a:ext cx="8077200" cy="3314700"/>
          </a:xfrm>
          <a:prstGeom prst="rect">
            <a:avLst/>
          </a:prstGeom>
        </p:spPr>
      </p:pic>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6</a:t>
            </a:fld>
            <a:endParaRPr/>
          </a:p>
        </p:txBody>
      </p:sp>
      <p:sp>
        <p:nvSpPr>
          <p:cNvPr id="5" name="Rectangle 4">
            <a:extLst>
              <a:ext uri="{FF2B5EF4-FFF2-40B4-BE49-F238E27FC236}">
                <a16:creationId xmlns:a16="http://schemas.microsoft.com/office/drawing/2014/main" id="{812EAB45-AD6E-4E45-ABC5-92B2BA28401B}"/>
              </a:ext>
            </a:extLst>
          </p:cNvPr>
          <p:cNvSpPr/>
          <p:nvPr/>
        </p:nvSpPr>
        <p:spPr>
          <a:xfrm>
            <a:off x="2517252" y="10627538"/>
            <a:ext cx="19280810" cy="422896"/>
          </a:xfrm>
          <a:prstGeom prst="rect">
            <a:avLst/>
          </a:prstGeom>
          <a:solidFill>
            <a:srgbClr val="023E7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35" name="Picture 34" descr="A close up of a logo&#10;&#10;Description automatically generated">
            <a:extLst>
              <a:ext uri="{FF2B5EF4-FFF2-40B4-BE49-F238E27FC236}">
                <a16:creationId xmlns:a16="http://schemas.microsoft.com/office/drawing/2014/main" id="{AA241765-3F25-6540-8FA1-AF7CCD31E47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104884" y="5958841"/>
            <a:ext cx="1329503" cy="1329503"/>
          </a:xfrm>
          <a:prstGeom prst="rect">
            <a:avLst/>
          </a:prstGeom>
        </p:spPr>
      </p:pic>
      <p:pic>
        <p:nvPicPr>
          <p:cNvPr id="36" name="Picture 35" descr="A close up of a logo&#10;&#10;Description automatically generated">
            <a:extLst>
              <a:ext uri="{FF2B5EF4-FFF2-40B4-BE49-F238E27FC236}">
                <a16:creationId xmlns:a16="http://schemas.microsoft.com/office/drawing/2014/main" id="{304C0E34-A10F-034F-9496-05CD7B09778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669433" y="6098896"/>
            <a:ext cx="1236113" cy="1236113"/>
          </a:xfrm>
          <a:prstGeom prst="rect">
            <a:avLst/>
          </a:prstGeom>
        </p:spPr>
      </p:pic>
      <p:pic>
        <p:nvPicPr>
          <p:cNvPr id="37" name="Picture 36" descr="A picture containing food, shirt&#10;&#10;Description automatically generated">
            <a:extLst>
              <a:ext uri="{FF2B5EF4-FFF2-40B4-BE49-F238E27FC236}">
                <a16:creationId xmlns:a16="http://schemas.microsoft.com/office/drawing/2014/main" id="{D414CF52-6685-2141-902A-2B3200092B0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586820" y="6028853"/>
            <a:ext cx="1309207" cy="1309208"/>
          </a:xfrm>
          <a:prstGeom prst="rect">
            <a:avLst/>
          </a:prstGeom>
        </p:spPr>
      </p:pic>
      <p:pic>
        <p:nvPicPr>
          <p:cNvPr id="38" name="Picture 37" descr="A close up of a logo&#10;&#10;Description automatically generated">
            <a:extLst>
              <a:ext uri="{FF2B5EF4-FFF2-40B4-BE49-F238E27FC236}">
                <a16:creationId xmlns:a16="http://schemas.microsoft.com/office/drawing/2014/main" id="{04059164-C0CB-DA47-B80E-4771268C4086}"/>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5221976" y="6121759"/>
            <a:ext cx="1172198" cy="1172197"/>
          </a:xfrm>
          <a:prstGeom prst="rect">
            <a:avLst/>
          </a:prstGeom>
        </p:spPr>
      </p:pic>
      <p:pic>
        <p:nvPicPr>
          <p:cNvPr id="18" name="Picture 17">
            <a:extLst>
              <a:ext uri="{FF2B5EF4-FFF2-40B4-BE49-F238E27FC236}">
                <a16:creationId xmlns:a16="http://schemas.microsoft.com/office/drawing/2014/main" id="{1D5F0150-53E6-0547-AA8A-6BA291B5A5AC}"/>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2946305" y="3931727"/>
            <a:ext cx="7139876" cy="1914478"/>
          </a:xfrm>
          <a:prstGeom prst="rect">
            <a:avLst/>
          </a:prstGeom>
        </p:spPr>
      </p:pic>
      <p:sp>
        <p:nvSpPr>
          <p:cNvPr id="19" name="TBD TBD…">
            <a:extLst>
              <a:ext uri="{FF2B5EF4-FFF2-40B4-BE49-F238E27FC236}">
                <a16:creationId xmlns:a16="http://schemas.microsoft.com/office/drawing/2014/main" id="{4AB1969C-EBBA-5E49-85F4-5D47E619F37B}"/>
              </a:ext>
            </a:extLst>
          </p:cNvPr>
          <p:cNvSpPr txBox="1"/>
          <p:nvPr/>
        </p:nvSpPr>
        <p:spPr>
          <a:xfrm>
            <a:off x="11455883" y="3066301"/>
            <a:ext cx="9166244" cy="4170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algn="l" defTabSz="457200">
              <a:lnSpc>
                <a:spcPct val="150000"/>
              </a:lnSpc>
              <a:spcAft>
                <a:spcPts val="2800"/>
              </a:spcAft>
              <a:defRPr sz="2700" b="0">
                <a:latin typeface="Calibri"/>
                <a:ea typeface="Calibri"/>
                <a:cs typeface="Calibri"/>
                <a:sym typeface="Calibri"/>
              </a:defRPr>
            </a:pPr>
            <a:r>
              <a:rPr lang="en-US" sz="3600" b="0" dirty="0">
                <a:solidFill>
                  <a:srgbClr val="023E7D"/>
                </a:solidFill>
                <a:latin typeface="Helvetica Neue" panose="02000503000000020004" pitchFamily="2" charset="0"/>
                <a:ea typeface="Helvetica Neue" panose="02000503000000020004" pitchFamily="2" charset="0"/>
                <a:cs typeface="Helvetica Neue" panose="02000503000000020004" pitchFamily="2" charset="0"/>
                <a:sym typeface="Calibri"/>
              </a:rPr>
              <a:t>Now, as always, the safety and well-being of our guests are our top priorities. That's why we're using exceptional, professional cleaning and disinfecting products from brands you trust.</a:t>
            </a:r>
          </a:p>
        </p:txBody>
      </p:sp>
      <p:pic>
        <p:nvPicPr>
          <p:cNvPr id="25" name="Picture 24">
            <a:extLst>
              <a:ext uri="{FF2B5EF4-FFF2-40B4-BE49-F238E27FC236}">
                <a16:creationId xmlns:a16="http://schemas.microsoft.com/office/drawing/2014/main" id="{CAB3E2B2-6988-954A-8C69-8ABEC0FE19D0}"/>
              </a:ext>
            </a:extLst>
          </p:cNvPr>
          <p:cNvPicPr>
            <a:picLocks noChangeAspect="1"/>
          </p:cNvPicPr>
          <p:nvPr/>
        </p:nvPicPr>
        <p:blipFill>
          <a:blip r:embed="rId8"/>
          <a:stretch>
            <a:fillRect/>
          </a:stretch>
        </p:blipFill>
        <p:spPr>
          <a:xfrm>
            <a:off x="3508585" y="7974804"/>
            <a:ext cx="5993543" cy="443055"/>
          </a:xfrm>
          <a:prstGeom prst="rect">
            <a:avLst/>
          </a:prstGeom>
        </p:spPr>
      </p:pic>
      <p:pic>
        <p:nvPicPr>
          <p:cNvPr id="26" name="Picture 25">
            <a:extLst>
              <a:ext uri="{FF2B5EF4-FFF2-40B4-BE49-F238E27FC236}">
                <a16:creationId xmlns:a16="http://schemas.microsoft.com/office/drawing/2014/main" id="{66B10E2D-33ED-1740-BF10-526B858732F3}"/>
              </a:ext>
            </a:extLst>
          </p:cNvPr>
          <p:cNvPicPr>
            <a:picLocks noChangeAspect="1"/>
          </p:cNvPicPr>
          <p:nvPr/>
        </p:nvPicPr>
        <p:blipFill>
          <a:blip r:embed="rId9"/>
          <a:stretch>
            <a:fillRect/>
          </a:stretch>
        </p:blipFill>
        <p:spPr>
          <a:xfrm>
            <a:off x="5607470" y="3338635"/>
            <a:ext cx="1816100" cy="215900"/>
          </a:xfrm>
          <a:prstGeom prst="rect">
            <a:avLst/>
          </a:prstGeom>
        </p:spPr>
      </p:pic>
    </p:spTree>
    <p:extLst>
      <p:ext uri="{BB962C8B-B14F-4D97-AF65-F5344CB8AC3E}">
        <p14:creationId xmlns:p14="http://schemas.microsoft.com/office/powerpoint/2010/main" val="332688321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7</a:t>
            </a:fld>
            <a:endParaRPr/>
          </a:p>
        </p:txBody>
      </p:sp>
      <p:pic>
        <p:nvPicPr>
          <p:cNvPr id="26" name="Picture 25">
            <a:extLst>
              <a:ext uri="{FF2B5EF4-FFF2-40B4-BE49-F238E27FC236}">
                <a16:creationId xmlns:a16="http://schemas.microsoft.com/office/drawing/2014/main" id="{2A12B099-3E3C-6F47-8419-CE5978EDA1F1}"/>
              </a:ext>
            </a:extLst>
          </p:cNvPr>
          <p:cNvPicPr>
            <a:picLocks noChangeAspect="1"/>
          </p:cNvPicPr>
          <p:nvPr/>
        </p:nvPicPr>
        <p:blipFill>
          <a:blip r:embed="rId2"/>
          <a:stretch>
            <a:fillRect/>
          </a:stretch>
        </p:blipFill>
        <p:spPr>
          <a:xfrm>
            <a:off x="8076493" y="4207928"/>
            <a:ext cx="8077200" cy="3314700"/>
          </a:xfrm>
          <a:prstGeom prst="rect">
            <a:avLst/>
          </a:prstGeom>
        </p:spPr>
      </p:pic>
      <p:pic>
        <p:nvPicPr>
          <p:cNvPr id="27" name="Picture 26" descr="A close up of a logo&#10;&#10;Description automatically generated">
            <a:extLst>
              <a:ext uri="{FF2B5EF4-FFF2-40B4-BE49-F238E27FC236}">
                <a16:creationId xmlns:a16="http://schemas.microsoft.com/office/drawing/2014/main" id="{465FAC97-9D20-BF4E-986C-A1C3D2AE418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3711600" y="6776989"/>
            <a:ext cx="1329503" cy="1329503"/>
          </a:xfrm>
          <a:prstGeom prst="rect">
            <a:avLst/>
          </a:prstGeom>
        </p:spPr>
      </p:pic>
      <p:pic>
        <p:nvPicPr>
          <p:cNvPr id="28" name="Picture 27" descr="A close up of a logo&#10;&#10;Description automatically generated">
            <a:extLst>
              <a:ext uri="{FF2B5EF4-FFF2-40B4-BE49-F238E27FC236}">
                <a16:creationId xmlns:a16="http://schemas.microsoft.com/office/drawing/2014/main" id="{5F6CAAE1-CB7A-4B43-AE54-5386B2A95AC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276149" y="6917044"/>
            <a:ext cx="1236113" cy="1236113"/>
          </a:xfrm>
          <a:prstGeom prst="rect">
            <a:avLst/>
          </a:prstGeom>
        </p:spPr>
      </p:pic>
      <p:pic>
        <p:nvPicPr>
          <p:cNvPr id="29" name="Picture 28" descr="A picture containing food, shirt&#10;&#10;Description automatically generated">
            <a:extLst>
              <a:ext uri="{FF2B5EF4-FFF2-40B4-BE49-F238E27FC236}">
                <a16:creationId xmlns:a16="http://schemas.microsoft.com/office/drawing/2014/main" id="{95273004-70E3-3041-8AD5-EC11FF5B274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193536" y="6847001"/>
            <a:ext cx="1309207" cy="1309208"/>
          </a:xfrm>
          <a:prstGeom prst="rect">
            <a:avLst/>
          </a:prstGeom>
        </p:spPr>
      </p:pic>
      <p:pic>
        <p:nvPicPr>
          <p:cNvPr id="30" name="Picture 29" descr="A close up of a logo&#10;&#10;Description automatically generated">
            <a:extLst>
              <a:ext uri="{FF2B5EF4-FFF2-40B4-BE49-F238E27FC236}">
                <a16:creationId xmlns:a16="http://schemas.microsoft.com/office/drawing/2014/main" id="{96DC2EAB-C9D4-CE40-ADAD-D27E822A28C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828692" y="6939907"/>
            <a:ext cx="1172198" cy="1172197"/>
          </a:xfrm>
          <a:prstGeom prst="rect">
            <a:avLst/>
          </a:prstGeom>
        </p:spPr>
      </p:pic>
      <p:pic>
        <p:nvPicPr>
          <p:cNvPr id="31" name="Picture 30">
            <a:extLst>
              <a:ext uri="{FF2B5EF4-FFF2-40B4-BE49-F238E27FC236}">
                <a16:creationId xmlns:a16="http://schemas.microsoft.com/office/drawing/2014/main" id="{76126140-889B-8B40-8AB3-6F598DD03864}"/>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8553021" y="4749875"/>
            <a:ext cx="7139876" cy="1914478"/>
          </a:xfrm>
          <a:prstGeom prst="rect">
            <a:avLst/>
          </a:prstGeom>
        </p:spPr>
      </p:pic>
      <p:pic>
        <p:nvPicPr>
          <p:cNvPr id="32" name="Picture 31">
            <a:extLst>
              <a:ext uri="{FF2B5EF4-FFF2-40B4-BE49-F238E27FC236}">
                <a16:creationId xmlns:a16="http://schemas.microsoft.com/office/drawing/2014/main" id="{F9F9B9DE-73F9-AE49-9402-01607DCA2FF6}"/>
              </a:ext>
            </a:extLst>
          </p:cNvPr>
          <p:cNvPicPr>
            <a:picLocks noChangeAspect="1"/>
          </p:cNvPicPr>
          <p:nvPr/>
        </p:nvPicPr>
        <p:blipFill>
          <a:blip r:embed="rId8"/>
          <a:stretch>
            <a:fillRect/>
          </a:stretch>
        </p:blipFill>
        <p:spPr>
          <a:xfrm>
            <a:off x="9115301" y="8792952"/>
            <a:ext cx="5993543" cy="443055"/>
          </a:xfrm>
          <a:prstGeom prst="rect">
            <a:avLst/>
          </a:prstGeom>
        </p:spPr>
      </p:pic>
      <p:pic>
        <p:nvPicPr>
          <p:cNvPr id="33" name="Picture 32">
            <a:extLst>
              <a:ext uri="{FF2B5EF4-FFF2-40B4-BE49-F238E27FC236}">
                <a16:creationId xmlns:a16="http://schemas.microsoft.com/office/drawing/2014/main" id="{76248548-8927-1D43-8F83-8E2C96D6DA27}"/>
              </a:ext>
            </a:extLst>
          </p:cNvPr>
          <p:cNvPicPr>
            <a:picLocks noChangeAspect="1"/>
          </p:cNvPicPr>
          <p:nvPr/>
        </p:nvPicPr>
        <p:blipFill>
          <a:blip r:embed="rId9"/>
          <a:stretch>
            <a:fillRect/>
          </a:stretch>
        </p:blipFill>
        <p:spPr>
          <a:xfrm>
            <a:off x="11214186" y="4156783"/>
            <a:ext cx="1816100" cy="215900"/>
          </a:xfrm>
          <a:prstGeom prst="rect">
            <a:avLst/>
          </a:prstGeom>
        </p:spPr>
      </p:pic>
    </p:spTree>
    <p:extLst>
      <p:ext uri="{BB962C8B-B14F-4D97-AF65-F5344CB8AC3E}">
        <p14:creationId xmlns:p14="http://schemas.microsoft.com/office/powerpoint/2010/main" val="386058962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146267-D40B-2741-9C24-70F359A1CF6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13240"/>
            <a:ext cx="24360463" cy="13702760"/>
          </a:xfrm>
          <a:prstGeom prst="rect">
            <a:avLst/>
          </a:prstGeom>
        </p:spPr>
      </p:pic>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8</a:t>
            </a:fld>
            <a:endParaRPr/>
          </a:p>
        </p:txBody>
      </p:sp>
      <p:sp>
        <p:nvSpPr>
          <p:cNvPr id="3" name="Rectangle 2">
            <a:extLst>
              <a:ext uri="{FF2B5EF4-FFF2-40B4-BE49-F238E27FC236}">
                <a16:creationId xmlns:a16="http://schemas.microsoft.com/office/drawing/2014/main" id="{592E5FB9-0615-6448-AD77-19BB7ABE64DC}"/>
              </a:ext>
            </a:extLst>
          </p:cNvPr>
          <p:cNvSpPr/>
          <p:nvPr/>
        </p:nvSpPr>
        <p:spPr>
          <a:xfrm>
            <a:off x="4966856" y="1309257"/>
            <a:ext cx="5448761" cy="353290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36" name="Picture 35">
            <a:extLst>
              <a:ext uri="{FF2B5EF4-FFF2-40B4-BE49-F238E27FC236}">
                <a16:creationId xmlns:a16="http://schemas.microsoft.com/office/drawing/2014/main" id="{D4923EB6-76D3-184C-A988-CA7735983253}"/>
              </a:ext>
            </a:extLst>
          </p:cNvPr>
          <p:cNvPicPr>
            <a:picLocks noChangeAspect="1"/>
          </p:cNvPicPr>
          <p:nvPr/>
        </p:nvPicPr>
        <p:blipFill>
          <a:blip r:embed="rId3"/>
          <a:stretch>
            <a:fillRect/>
          </a:stretch>
        </p:blipFill>
        <p:spPr>
          <a:xfrm>
            <a:off x="5536643" y="1815443"/>
            <a:ext cx="4300694" cy="1764907"/>
          </a:xfrm>
          <a:prstGeom prst="rect">
            <a:avLst/>
          </a:prstGeom>
        </p:spPr>
      </p:pic>
      <p:pic>
        <p:nvPicPr>
          <p:cNvPr id="37" name="Picture 36" descr="A close up of a logo&#10;&#10;Description automatically generated">
            <a:extLst>
              <a:ext uri="{FF2B5EF4-FFF2-40B4-BE49-F238E27FC236}">
                <a16:creationId xmlns:a16="http://schemas.microsoft.com/office/drawing/2014/main" id="{C522A753-E41F-4B45-B225-C07840BD09E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537048" y="3183336"/>
            <a:ext cx="707892" cy="707892"/>
          </a:xfrm>
          <a:prstGeom prst="rect">
            <a:avLst/>
          </a:prstGeom>
        </p:spPr>
      </p:pic>
      <p:pic>
        <p:nvPicPr>
          <p:cNvPr id="38" name="Picture 37" descr="A close up of a logo&#10;&#10;Description automatically generated">
            <a:extLst>
              <a:ext uri="{FF2B5EF4-FFF2-40B4-BE49-F238E27FC236}">
                <a16:creationId xmlns:a16="http://schemas.microsoft.com/office/drawing/2014/main" id="{EF92D964-A9BC-9B4E-B230-9015F9670F7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175398" y="3257908"/>
            <a:ext cx="658167" cy="658166"/>
          </a:xfrm>
          <a:prstGeom prst="rect">
            <a:avLst/>
          </a:prstGeom>
        </p:spPr>
      </p:pic>
      <p:pic>
        <p:nvPicPr>
          <p:cNvPr id="39" name="Picture 38" descr="A picture containing food, shirt&#10;&#10;Description automatically generated">
            <a:extLst>
              <a:ext uri="{FF2B5EF4-FFF2-40B4-BE49-F238E27FC236}">
                <a16:creationId xmlns:a16="http://schemas.microsoft.com/office/drawing/2014/main" id="{4BEACA92-9BE4-AD43-8466-9FC1410633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728757" y="3220613"/>
            <a:ext cx="697085" cy="697086"/>
          </a:xfrm>
          <a:prstGeom prst="rect">
            <a:avLst/>
          </a:prstGeom>
        </p:spPr>
      </p:pic>
      <p:pic>
        <p:nvPicPr>
          <p:cNvPr id="40" name="Picture 39" descr="A close up of a logo&#10;&#10;Description automatically generated">
            <a:extLst>
              <a:ext uri="{FF2B5EF4-FFF2-40B4-BE49-F238E27FC236}">
                <a16:creationId xmlns:a16="http://schemas.microsoft.com/office/drawing/2014/main" id="{446275AA-F814-A848-8326-E27C9657D90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002048" y="3270081"/>
            <a:ext cx="624135" cy="624134"/>
          </a:xfrm>
          <a:prstGeom prst="rect">
            <a:avLst/>
          </a:prstGeom>
        </p:spPr>
      </p:pic>
      <p:pic>
        <p:nvPicPr>
          <p:cNvPr id="41" name="Picture 40">
            <a:extLst>
              <a:ext uri="{FF2B5EF4-FFF2-40B4-BE49-F238E27FC236}">
                <a16:creationId xmlns:a16="http://schemas.microsoft.com/office/drawing/2014/main" id="{AA84829C-6AF8-1E4B-83FE-6450C1D3B822}"/>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5790370" y="2104002"/>
            <a:ext cx="3801617" cy="1019361"/>
          </a:xfrm>
          <a:prstGeom prst="rect">
            <a:avLst/>
          </a:prstGeom>
        </p:spPr>
      </p:pic>
      <p:pic>
        <p:nvPicPr>
          <p:cNvPr id="42" name="Picture 41">
            <a:extLst>
              <a:ext uri="{FF2B5EF4-FFF2-40B4-BE49-F238E27FC236}">
                <a16:creationId xmlns:a16="http://schemas.microsoft.com/office/drawing/2014/main" id="{756CD1FD-B997-EF4F-AE8A-AB94ECD29CD9}"/>
              </a:ext>
            </a:extLst>
          </p:cNvPr>
          <p:cNvPicPr>
            <a:picLocks noChangeAspect="1"/>
          </p:cNvPicPr>
          <p:nvPr/>
        </p:nvPicPr>
        <p:blipFill>
          <a:blip r:embed="rId9"/>
          <a:stretch>
            <a:fillRect/>
          </a:stretch>
        </p:blipFill>
        <p:spPr>
          <a:xfrm>
            <a:off x="6089755" y="4256732"/>
            <a:ext cx="3191254" cy="235904"/>
          </a:xfrm>
          <a:prstGeom prst="rect">
            <a:avLst/>
          </a:prstGeom>
        </p:spPr>
      </p:pic>
      <p:pic>
        <p:nvPicPr>
          <p:cNvPr id="43" name="Picture 42">
            <a:extLst>
              <a:ext uri="{FF2B5EF4-FFF2-40B4-BE49-F238E27FC236}">
                <a16:creationId xmlns:a16="http://schemas.microsoft.com/office/drawing/2014/main" id="{C3D86F6E-B5AD-B841-84CC-6FFFB1F71342}"/>
              </a:ext>
            </a:extLst>
          </p:cNvPr>
          <p:cNvPicPr>
            <a:picLocks noChangeAspect="1"/>
          </p:cNvPicPr>
          <p:nvPr/>
        </p:nvPicPr>
        <p:blipFill>
          <a:blip r:embed="rId10"/>
          <a:stretch>
            <a:fillRect/>
          </a:stretch>
        </p:blipFill>
        <p:spPr>
          <a:xfrm>
            <a:off x="7207303" y="1788211"/>
            <a:ext cx="966980" cy="114956"/>
          </a:xfrm>
          <a:prstGeom prst="rect">
            <a:avLst/>
          </a:prstGeom>
        </p:spPr>
      </p:pic>
    </p:spTree>
    <p:extLst>
      <p:ext uri="{BB962C8B-B14F-4D97-AF65-F5344CB8AC3E}">
        <p14:creationId xmlns:p14="http://schemas.microsoft.com/office/powerpoint/2010/main" val="423135498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146267-D40B-2741-9C24-70F359A1CF6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0"/>
            <a:ext cx="24360463" cy="13716000"/>
          </a:xfrm>
          <a:prstGeom prst="rect">
            <a:avLst/>
          </a:prstGeom>
        </p:spPr>
      </p:pic>
      <p:sp>
        <p:nvSpPr>
          <p:cNvPr id="185" name="Text"/>
          <p:cNvSpPr txBox="1"/>
          <p:nvPr/>
        </p:nvSpPr>
        <p:spPr>
          <a:xfrm>
            <a:off x="914298" y="12602978"/>
            <a:ext cx="292304"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defRPr sz="2400" b="0">
                <a:solidFill>
                  <a:srgbClr val="232A42"/>
                </a:solidFill>
                <a:latin typeface="Basis Grotesque Pro Regular"/>
                <a:ea typeface="Basis Grotesque Pro Regular"/>
                <a:cs typeface="Basis Grotesque Pro Regular"/>
                <a:sym typeface="Basis Grotesque Pro Regular"/>
              </a:defRPr>
            </a:lvl1pPr>
          </a:lstStyle>
          <a:p>
            <a:fld id="{86CB4B4D-7CA3-9044-876B-883B54F8677D}" type="slidenum">
              <a:t>9</a:t>
            </a:fld>
            <a:endParaRPr/>
          </a:p>
        </p:txBody>
      </p:sp>
      <p:sp>
        <p:nvSpPr>
          <p:cNvPr id="67" name="TBD TBD…">
            <a:extLst>
              <a:ext uri="{FF2B5EF4-FFF2-40B4-BE49-F238E27FC236}">
                <a16:creationId xmlns:a16="http://schemas.microsoft.com/office/drawing/2014/main" id="{30661BF2-96EA-8B40-9F6B-18288D8C9FE4}"/>
              </a:ext>
            </a:extLst>
          </p:cNvPr>
          <p:cNvSpPr txBox="1"/>
          <p:nvPr/>
        </p:nvSpPr>
        <p:spPr>
          <a:xfrm>
            <a:off x="14685621" y="9448688"/>
            <a:ext cx="7429705" cy="1428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pPr defTabSz="457200">
              <a:lnSpc>
                <a:spcPct val="150000"/>
              </a:lnSpc>
              <a:spcAft>
                <a:spcPts val="2800"/>
              </a:spcAft>
              <a:defRPr sz="2700" b="0">
                <a:latin typeface="Calibri"/>
                <a:ea typeface="Calibri"/>
                <a:cs typeface="Calibri"/>
                <a:sym typeface="Calibri"/>
              </a:defRPr>
            </a:pPr>
            <a:r>
              <a:rPr lang="en-US" sz="2000" b="0" dirty="0">
                <a:solidFill>
                  <a:srgbClr val="023E7D"/>
                </a:solidFill>
                <a:latin typeface="Helvetica Neue" panose="02000503000000020004" pitchFamily="2" charset="0"/>
                <a:ea typeface="Helvetica Neue" panose="02000503000000020004" pitchFamily="2" charset="0"/>
                <a:cs typeface="Helvetica Neue" panose="02000503000000020004" pitchFamily="2" charset="0"/>
                <a:sym typeface="Calibri"/>
              </a:rPr>
              <a:t>Now, as always, the safety and well-being of our guests are our top priorities. That's why we're using exceptional, professional cleaning and disinfecting products from brands you trust.</a:t>
            </a:r>
          </a:p>
        </p:txBody>
      </p:sp>
      <p:pic>
        <p:nvPicPr>
          <p:cNvPr id="35" name="Picture 34">
            <a:extLst>
              <a:ext uri="{FF2B5EF4-FFF2-40B4-BE49-F238E27FC236}">
                <a16:creationId xmlns:a16="http://schemas.microsoft.com/office/drawing/2014/main" id="{20D45D36-0875-624F-A857-FC7C8BC09923}"/>
              </a:ext>
            </a:extLst>
          </p:cNvPr>
          <p:cNvPicPr>
            <a:picLocks noChangeAspect="1"/>
          </p:cNvPicPr>
          <p:nvPr/>
        </p:nvPicPr>
        <p:blipFill>
          <a:blip r:embed="rId3"/>
          <a:stretch>
            <a:fillRect/>
          </a:stretch>
        </p:blipFill>
        <p:spPr>
          <a:xfrm>
            <a:off x="15027006" y="4843685"/>
            <a:ext cx="6804294" cy="2792328"/>
          </a:xfrm>
          <a:prstGeom prst="rect">
            <a:avLst/>
          </a:prstGeom>
        </p:spPr>
      </p:pic>
      <p:pic>
        <p:nvPicPr>
          <p:cNvPr id="36" name="Picture 35" descr="A close up of a logo&#10;&#10;Description automatically generated">
            <a:extLst>
              <a:ext uri="{FF2B5EF4-FFF2-40B4-BE49-F238E27FC236}">
                <a16:creationId xmlns:a16="http://schemas.microsoft.com/office/drawing/2014/main" id="{3756473A-FB49-BB45-8DBD-2A3EEEA7EC3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774062" y="7007881"/>
            <a:ext cx="1119983" cy="1119983"/>
          </a:xfrm>
          <a:prstGeom prst="rect">
            <a:avLst/>
          </a:prstGeom>
        </p:spPr>
      </p:pic>
      <p:pic>
        <p:nvPicPr>
          <p:cNvPr id="37" name="Picture 36" descr="A close up of a logo&#10;&#10;Description automatically generated">
            <a:extLst>
              <a:ext uri="{FF2B5EF4-FFF2-40B4-BE49-F238E27FC236}">
                <a16:creationId xmlns:a16="http://schemas.microsoft.com/office/drawing/2014/main" id="{4B2AD34A-BB9E-0D40-A223-CE6BA67C731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6037605" y="7125864"/>
            <a:ext cx="1041311" cy="1041311"/>
          </a:xfrm>
          <a:prstGeom prst="rect">
            <a:avLst/>
          </a:prstGeom>
        </p:spPr>
      </p:pic>
      <p:pic>
        <p:nvPicPr>
          <p:cNvPr id="38" name="Picture 37" descr="A picture containing food, shirt&#10;&#10;Description automatically generated">
            <a:extLst>
              <a:ext uri="{FF2B5EF4-FFF2-40B4-BE49-F238E27FC236}">
                <a16:creationId xmlns:a16="http://schemas.microsoft.com/office/drawing/2014/main" id="{ED8166B7-B38F-0E42-A4BE-B54D5022226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8495234" y="7066860"/>
            <a:ext cx="1102886" cy="1102887"/>
          </a:xfrm>
          <a:prstGeom prst="rect">
            <a:avLst/>
          </a:prstGeom>
        </p:spPr>
      </p:pic>
      <p:pic>
        <p:nvPicPr>
          <p:cNvPr id="39" name="Picture 38" descr="A close up of a logo&#10;&#10;Description automatically generated">
            <a:extLst>
              <a:ext uri="{FF2B5EF4-FFF2-40B4-BE49-F238E27FC236}">
                <a16:creationId xmlns:a16="http://schemas.microsoft.com/office/drawing/2014/main" id="{B9BA40A2-0DA9-494A-9B1C-301DB14D443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7345479" y="7145124"/>
            <a:ext cx="987468" cy="987467"/>
          </a:xfrm>
          <a:prstGeom prst="rect">
            <a:avLst/>
          </a:prstGeom>
        </p:spPr>
      </p:pic>
      <p:pic>
        <p:nvPicPr>
          <p:cNvPr id="40" name="Picture 39">
            <a:extLst>
              <a:ext uri="{FF2B5EF4-FFF2-40B4-BE49-F238E27FC236}">
                <a16:creationId xmlns:a16="http://schemas.microsoft.com/office/drawing/2014/main" id="{223D4083-DD87-5A4A-986B-0E628F3FA39F}"/>
              </a:ext>
            </a:extLst>
          </p:cNvPr>
          <p:cNvPicPr>
            <a:picLocks noChangeAspect="1"/>
          </p:cNvPicPr>
          <p:nvPr/>
        </p:nvPicPr>
        <p:blipFill>
          <a:blip r:embed="rId8">
            <a:extLst>
              <a:ext uri="{28A0092B-C50C-407E-A947-70E740481C1C}">
                <a14:useLocalDpi xmlns:a14="http://schemas.microsoft.com/office/drawing/2010/main"/>
              </a:ext>
            </a:extLst>
          </a:blip>
          <a:srcRect/>
          <a:stretch/>
        </p:blipFill>
        <p:spPr>
          <a:xfrm>
            <a:off x="15428437" y="5300225"/>
            <a:ext cx="6014685" cy="1612770"/>
          </a:xfrm>
          <a:prstGeom prst="rect">
            <a:avLst/>
          </a:prstGeom>
        </p:spPr>
      </p:pic>
      <p:pic>
        <p:nvPicPr>
          <p:cNvPr id="41" name="Picture 40">
            <a:extLst>
              <a:ext uri="{FF2B5EF4-FFF2-40B4-BE49-F238E27FC236}">
                <a16:creationId xmlns:a16="http://schemas.microsoft.com/office/drawing/2014/main" id="{B170B802-5FC2-7D40-964B-956632701F0F}"/>
              </a:ext>
            </a:extLst>
          </p:cNvPr>
          <p:cNvPicPr>
            <a:picLocks noChangeAspect="1"/>
          </p:cNvPicPr>
          <p:nvPr/>
        </p:nvPicPr>
        <p:blipFill>
          <a:blip r:embed="rId9"/>
          <a:stretch>
            <a:fillRect/>
          </a:stretch>
        </p:blipFill>
        <p:spPr>
          <a:xfrm>
            <a:off x="15902106" y="8706143"/>
            <a:ext cx="5049006" cy="373233"/>
          </a:xfrm>
          <a:prstGeom prst="rect">
            <a:avLst/>
          </a:prstGeom>
        </p:spPr>
      </p:pic>
      <p:pic>
        <p:nvPicPr>
          <p:cNvPr id="42" name="Picture 41">
            <a:extLst>
              <a:ext uri="{FF2B5EF4-FFF2-40B4-BE49-F238E27FC236}">
                <a16:creationId xmlns:a16="http://schemas.microsoft.com/office/drawing/2014/main" id="{8E7BEFC6-08F8-A84A-84EA-FFF121EA72EF}"/>
              </a:ext>
            </a:extLst>
          </p:cNvPr>
          <p:cNvPicPr>
            <a:picLocks noChangeAspect="1"/>
          </p:cNvPicPr>
          <p:nvPr/>
        </p:nvPicPr>
        <p:blipFill>
          <a:blip r:embed="rId10"/>
          <a:stretch>
            <a:fillRect/>
          </a:stretch>
        </p:blipFill>
        <p:spPr>
          <a:xfrm>
            <a:off x="17670222" y="4800600"/>
            <a:ext cx="1529896" cy="181876"/>
          </a:xfrm>
          <a:prstGeom prst="rect">
            <a:avLst/>
          </a:prstGeom>
        </p:spPr>
      </p:pic>
    </p:spTree>
    <p:extLst>
      <p:ext uri="{BB962C8B-B14F-4D97-AF65-F5344CB8AC3E}">
        <p14:creationId xmlns:p14="http://schemas.microsoft.com/office/powerpoint/2010/main" val="4086170624"/>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3007</TotalTime>
  <Words>524</Words>
  <Application>Microsoft Macintosh PowerPoint</Application>
  <PresentationFormat>Custom</PresentationFormat>
  <Paragraphs>40</Paragraphs>
  <Slides>17</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17</vt:i4>
      </vt:variant>
    </vt:vector>
  </HeadingPairs>
  <TitlesOfParts>
    <vt:vector size="30" baseType="lpstr">
      <vt:lpstr>Arial</vt:lpstr>
      <vt:lpstr>Arial Black</vt:lpstr>
      <vt:lpstr>Basis Grotesque Pro</vt:lpstr>
      <vt:lpstr>Basis Grotesque Pro Black</vt:lpstr>
      <vt:lpstr>Basis Grotesque Pro Bold</vt:lpstr>
      <vt:lpstr>Basis Grotesque Pro Off-White</vt:lpstr>
      <vt:lpstr>Basis Grotesque Pro Regular</vt:lpstr>
      <vt:lpstr>Calibri</vt:lpstr>
      <vt:lpstr>Helvetica</vt:lpstr>
      <vt:lpstr>Helvetica Neue</vt:lpstr>
      <vt:lpstr>Helvetica Neue Light</vt:lpstr>
      <vt:lpstr>Helvetica Neue Medium</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 Sorg (Sterling)</cp:lastModifiedBy>
  <cp:revision>198</cp:revision>
  <dcterms:modified xsi:type="dcterms:W3CDTF">2020-05-20T18:59:21Z</dcterms:modified>
</cp:coreProperties>
</file>