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2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408" y="19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42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70B5-A687-AD45-8D4B-4C420CC6EE2A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F717-EEF1-1E48-922E-63F84922D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9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F717-EEF1-1E48-922E-63F84922D8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7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3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7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5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9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4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GP Ribbon Rght ENG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7241026"/>
            <a:ext cx="8238704" cy="2523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776" y="218379"/>
            <a:ext cx="1463040" cy="8602889"/>
          </a:xfrm>
          <a:prstGeom prst="rect">
            <a:avLst/>
          </a:prstGeom>
          <a:solidFill>
            <a:srgbClr val="0A2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6498" y="9345329"/>
            <a:ext cx="716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A2653"/>
                </a:solidFill>
                <a:latin typeface="65 Helvetica Medium"/>
                <a:cs typeface="65 Helvetica Medium"/>
              </a:rPr>
              <a:t>For more information call 1-800-332-7787 or visit www.pgpro.com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300" y="8039982"/>
            <a:ext cx="1143017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solidFill>
                  <a:srgbClr val="FFFFFF"/>
                </a:solidFill>
                <a:latin typeface="45 Helvetica Light"/>
                <a:cs typeface="45 Helvetica Light"/>
              </a:rPr>
              <a:t>4.5L Dilute 2 Go</a:t>
            </a:r>
            <a:endParaRPr lang="en-US" sz="900" dirty="0">
              <a:solidFill>
                <a:srgbClr val="FFFFFF"/>
              </a:solidFill>
              <a:latin typeface="75 Helvetica Bold"/>
              <a:cs typeface="75 Helvetica Bold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039611" y="3368544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56428" y="3457443"/>
            <a:ext cx="192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A2653"/>
                </a:solidFill>
                <a:latin typeface="85 Helvetica Heavy"/>
                <a:cs typeface="85 Helvetica Heavy"/>
              </a:rPr>
              <a:t>Features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66128" y="3727352"/>
            <a:ext cx="5459998" cy="159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No direct contact with concentrated chemicals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No free pour or wall mounted equipment needed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Accurate dilution ratio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Easy to use slide bar – select between product and water for diluting or rinsing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Removes soap scum, delivering a noticeable clean*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Works great on toilets and sinks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Effectively removes greasy soils and soap scum*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049311" y="5110823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71700" y="5180980"/>
            <a:ext cx="460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A2653"/>
                </a:solidFill>
                <a:latin typeface="85 Helvetica Heavy"/>
                <a:cs typeface="85 Helvetica Heavy"/>
              </a:rPr>
              <a:t>Task Areas</a:t>
            </a:r>
          </a:p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Customer and Employee Restrooms, Tile, Chrome</a:t>
            </a:r>
          </a:p>
          <a:p>
            <a:endParaRPr lang="en-US" sz="1400" b="1" dirty="0">
              <a:solidFill>
                <a:srgbClr val="0A2653"/>
              </a:solidFill>
              <a:latin typeface="85 Helvetica Heavy"/>
              <a:cs typeface="85 Helvetica Heavy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110216" y="7152740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C316749-1404-4AA8-BEB0-891FE481D926}"/>
              </a:ext>
            </a:extLst>
          </p:cNvPr>
          <p:cNvSpPr/>
          <p:nvPr/>
        </p:nvSpPr>
        <p:spPr>
          <a:xfrm>
            <a:off x="2081291" y="5641959"/>
            <a:ext cx="5125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Toilets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Urinals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Sinks/counter tops/fixtures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Shower walls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Tubs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Soap scum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Hard water stains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99E47-8FDF-46A3-B3E4-280737A2F02E}"/>
              </a:ext>
            </a:extLst>
          </p:cNvPr>
          <p:cNvSpPr txBox="1"/>
          <p:nvPr/>
        </p:nvSpPr>
        <p:spPr>
          <a:xfrm flipH="1">
            <a:off x="2039611" y="8477813"/>
            <a:ext cx="4641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* vs. leading competitor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DC03E6-637D-244A-B54F-EBC7C14B6536}"/>
              </a:ext>
            </a:extLst>
          </p:cNvPr>
          <p:cNvSpPr txBox="1"/>
          <p:nvPr/>
        </p:nvSpPr>
        <p:spPr>
          <a:xfrm>
            <a:off x="2038081" y="282689"/>
            <a:ext cx="308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A2653"/>
                </a:solidFill>
                <a:latin typeface="75 Helvetica Bold"/>
                <a:cs typeface="75 Helvetica Bold"/>
              </a:rPr>
              <a:t>Dilute2Go</a:t>
            </a:r>
          </a:p>
          <a:p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Comet</a:t>
            </a:r>
            <a:r>
              <a:rPr lang="en-US" sz="2000" baseline="30000" dirty="0">
                <a:solidFill>
                  <a:srgbClr val="0A2653"/>
                </a:solidFill>
                <a:latin typeface="75 Helvetica Bold"/>
                <a:cs typeface="75 Helvetica Bold"/>
              </a:rPr>
              <a:t>®</a:t>
            </a:r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 Deep Clean</a:t>
            </a:r>
          </a:p>
          <a:p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For Restrooms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6DAF2F-5929-2849-BC0D-7484C5556F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699" y="7185126"/>
            <a:ext cx="8255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2F8D8-1369-9249-9A33-26C642330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40" y="294192"/>
            <a:ext cx="1326512" cy="997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1F610-458C-B041-8668-B7AAC0BB0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330" y="2519635"/>
            <a:ext cx="3089090" cy="710636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096DFC2-8B59-634C-AFEA-706540F86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51955"/>
              </p:ext>
            </p:extLst>
          </p:nvPr>
        </p:nvGraphicFramePr>
        <p:xfrm>
          <a:off x="2110236" y="7407539"/>
          <a:ext cx="5285646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151">
                  <a:extLst>
                    <a:ext uri="{9D8B030D-6E8A-4147-A177-3AD203B41FA5}">
                      <a16:colId xmlns:a16="http://schemas.microsoft.com/office/drawing/2014/main" val="1879136838"/>
                    </a:ext>
                  </a:extLst>
                </a:gridCol>
                <a:gridCol w="120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0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Size</a:t>
                      </a:r>
                      <a:endParaRPr lang="en-US" sz="1050" b="0" dirty="0">
                        <a:latin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Description</a:t>
                      </a:r>
                      <a:endParaRPr lang="en-US" sz="1050" b="0" dirty="0">
                        <a:latin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Dilution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Case UPC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4.5L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A2653"/>
                          </a:solidFill>
                          <a:latin typeface="45 Helvetica Light"/>
                          <a:ea typeface="+mn-ea"/>
                          <a:cs typeface="Helvetica Neue"/>
                        </a:rPr>
                        <a:t>Comet Deep Clean Restroom Cleaner</a:t>
                      </a:r>
                      <a:r>
                        <a:rPr lang="en-GB" sz="1050" b="1" dirty="0">
                          <a:solidFill>
                            <a:srgbClr val="0A2653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Dilute2Go</a:t>
                      </a:r>
                      <a:endParaRPr lang="en-US" sz="1050" b="1" dirty="0">
                        <a:solidFill>
                          <a:srgbClr val="0A2653"/>
                        </a:solidFill>
                        <a:latin typeface="45 Helvetica Light"/>
                        <a:cs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1:14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10037000866784</a:t>
                      </a:r>
                      <a:endParaRPr lang="en-US" sz="1050" dirty="0">
                        <a:solidFill>
                          <a:srgbClr val="0A2653"/>
                        </a:solidFill>
                        <a:latin typeface="45 Helvetica Light"/>
                        <a:cs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C293661-CA41-AF4B-BEA3-9AB3C4C1A1A8}"/>
              </a:ext>
            </a:extLst>
          </p:cNvPr>
          <p:cNvSpPr txBox="1"/>
          <p:nvPr/>
        </p:nvSpPr>
        <p:spPr>
          <a:xfrm>
            <a:off x="2029122" y="8131764"/>
            <a:ext cx="3800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Fills up to 70 32oz. spray bottles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711B8-54C5-E448-8E06-B4D422448A72}"/>
              </a:ext>
            </a:extLst>
          </p:cNvPr>
          <p:cNvSpPr txBox="1"/>
          <p:nvPr/>
        </p:nvSpPr>
        <p:spPr>
          <a:xfrm>
            <a:off x="2038084" y="1373596"/>
            <a:ext cx="3106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A2653"/>
                </a:solidFill>
                <a:latin typeface="45 Helvetica Light"/>
                <a:cs typeface="45 Helvetica Light"/>
              </a:rPr>
              <a:t>Comet Deep Clean removes soap scum, greasy soil, delivering a noticeable clean versus the leading competitor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9FFE26-28C1-1A40-9CEB-44283BB7E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055" y="288711"/>
            <a:ext cx="2544357" cy="25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29F9FDD38449968E2D4145E84A5F" ma:contentTypeVersion="13" ma:contentTypeDescription="Create a new document." ma:contentTypeScope="" ma:versionID="81a4e4c335610b75cbc4dce592469741">
  <xsd:schema xmlns:xsd="http://www.w3.org/2001/XMLSchema" xmlns:xs="http://www.w3.org/2001/XMLSchema" xmlns:p="http://schemas.microsoft.com/office/2006/metadata/properties" xmlns:ns3="71ca85b5-9b89-45cd-a550-10c0199bce7f" xmlns:ns4="b83a4b3b-7009-4915-b8bd-93be453f4bff" targetNamespace="http://schemas.microsoft.com/office/2006/metadata/properties" ma:root="true" ma:fieldsID="6ffadc86ac09582fa79d051a9d731d4a" ns3:_="" ns4:_="">
    <xsd:import namespace="71ca85b5-9b89-45cd-a550-10c0199bce7f"/>
    <xsd:import namespace="b83a4b3b-7009-4915-b8bd-93be453f4b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a85b5-9b89-45cd-a550-10c0199bc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a4b3b-7009-4915-b8bd-93be453f4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6869D-4FC5-48FF-9083-279233A62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7FA88-6D46-4245-9F0F-007325E5AB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ca85b5-9b89-45cd-a550-10c0199bce7f"/>
    <ds:schemaRef ds:uri="http://purl.org/dc/elements/1.1/"/>
    <ds:schemaRef ds:uri="http://schemas.microsoft.com/office/2006/metadata/properties"/>
    <ds:schemaRef ds:uri="b83a4b3b-7009-4915-b8bd-93be453f4b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1B712D-F932-463F-AA65-D8DA8DB2E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a85b5-9b89-45cd-a550-10c0199bce7f"/>
    <ds:schemaRef ds:uri="b83a4b3b-7009-4915-b8bd-93be453f4b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151</Words>
  <Application>Microsoft Macintosh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45 Helvetica Light</vt:lpstr>
      <vt:lpstr>65 Helvetica Medium</vt:lpstr>
      <vt:lpstr>75 Helvetica Bold</vt:lpstr>
      <vt:lpstr>85 Helvetica Heavy</vt:lpstr>
      <vt:lpstr>Arial</vt:lpstr>
      <vt:lpstr>Calibri</vt:lpstr>
      <vt:lpstr>Helvetica Neue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Seitz</dc:creator>
  <cp:lastModifiedBy>Jamie DeAnne</cp:lastModifiedBy>
  <cp:revision>146</cp:revision>
  <cp:lastPrinted>2015-06-23T13:56:44Z</cp:lastPrinted>
  <dcterms:created xsi:type="dcterms:W3CDTF">2015-06-17T13:40:32Z</dcterms:created>
  <dcterms:modified xsi:type="dcterms:W3CDTF">2019-12-09T18:35:09Z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0x010100DA7129F9FDD38449968E2D4145E84A5F</vt:lpwstr>
  </property>
</Properties>
</file>